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88825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Questrial" panose="02000000000000000000" pitchFamily="2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1aa082b7a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41aa082b7a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41aa082b7a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dc7200b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5fdc7200b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5fdc7200b8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fdc7200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5fdc7200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5fdc7200b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f447457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5f447457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5f447457f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f447457f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5f447457f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5f447457fe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f447457f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5f447457f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5f447457f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041782e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6041782e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6041782e9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f447457f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5f447457f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5f447457fe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e48adbf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33e48adbf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33e48adbf9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fdc7200b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5fdc7200b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5fdc7200b8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e06a4e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33e06a4e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3e06a4ec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fea9bd9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5fea9bd9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5fea9bd9b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fdc7200b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5fdc7200b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5fdc7200b8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1962d91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g41962d91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41962d913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1962d91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41962d91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41962d91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1962d91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41962d91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41962d91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1962d91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41962d91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41962d9136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1962d913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41962d913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41962d9136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04483a1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604483a1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604483a1b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1962d913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41962d913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41962d9136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1aa082b7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g41aa082b7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41aa082b7a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1aa0829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41aa0829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41aa0829e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1aa082b7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41aa082b7a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41aa082b7a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41aa082b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41aa082b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41aa082b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1aa082b7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41aa082b7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41aa082b7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1aa082b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41aa082b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41aa082b7a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1aa082b7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g41aa082b7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41aa082b7a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fdc7200b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5fdc7200b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5fdc7200b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1aa0829e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41aa0829e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41aa0829eb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1aa0829e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41aa0829e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41aa0829eb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1aa0829e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41aa0829e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41aa0829eb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1aa0829e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41aa0829e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 lines of code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41aa0829eb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1aa0829e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41aa0829e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 lines of code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41aa0829eb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2090" y="6373156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/>
          <p:nvPr/>
        </p:nvSpPr>
        <p:spPr>
          <a:xfrm>
            <a:off x="6080760" y="0"/>
            <a:ext cx="610806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11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6" y="6344362"/>
            <a:ext cx="1286330" cy="2146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1"/>
          <p:cNvSpPr/>
          <p:nvPr/>
        </p:nvSpPr>
        <p:spPr>
          <a:xfrm>
            <a:off x="5992806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/>
          <p:nvPr/>
        </p:nvSpPr>
        <p:spPr>
          <a:xfrm>
            <a:off x="0" y="0"/>
            <a:ext cx="12188825" cy="45902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2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2"/>
          <p:cNvSpPr/>
          <p:nvPr/>
        </p:nvSpPr>
        <p:spPr>
          <a:xfrm rot="5400000">
            <a:off x="6048693" y="-1474733"/>
            <a:ext cx="91440" cy="12188825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/>
          <p:nvPr/>
        </p:nvSpPr>
        <p:spPr>
          <a:xfrm>
            <a:off x="0" y="4583017"/>
            <a:ext cx="12188825" cy="227498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3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6" y="6344362"/>
            <a:ext cx="1286330" cy="21466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3"/>
          <p:cNvSpPr/>
          <p:nvPr/>
        </p:nvSpPr>
        <p:spPr>
          <a:xfrm rot="5400000">
            <a:off x="6048692" y="-1530116"/>
            <a:ext cx="91440" cy="12188825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4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6" y="6344362"/>
            <a:ext cx="1286330" cy="214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5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6" y="6344362"/>
            <a:ext cx="1286330" cy="2146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5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517902" y="191789"/>
            <a:ext cx="5491486" cy="664454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6"/>
          <p:cNvSpPr>
            <a:spLocks noGrp="1"/>
          </p:cNvSpPr>
          <p:nvPr>
            <p:ph type="pic" idx="2"/>
          </p:nvPr>
        </p:nvSpPr>
        <p:spPr>
          <a:xfrm>
            <a:off x="3640197" y="1577807"/>
            <a:ext cx="5138612" cy="40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4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5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5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" name="Google Shape;52;p16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6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7"/>
          <p:cNvGrpSpPr/>
          <p:nvPr/>
        </p:nvGrpSpPr>
        <p:grpSpPr>
          <a:xfrm>
            <a:off x="684196" y="1818057"/>
            <a:ext cx="7140373" cy="4124518"/>
            <a:chOff x="1763688" y="1124744"/>
            <a:chExt cx="5652564" cy="3166095"/>
          </a:xfrm>
        </p:grpSpPr>
        <p:sp>
          <p:nvSpPr>
            <p:cNvPr id="56" name="Google Shape;56;p17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rgbClr val="A5A5A5"/>
            </a:solidFill>
            <a:ln w="25400" cap="flat" cmpd="sng">
              <a:solidFill>
                <a:srgbClr val="0C66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842">
                <a:solidFill>
                  <a:srgbClr val="5555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17" descr="F:\Trabajos\Envato\Graphic River\Duckson\Elements\lapto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63688" y="1124744"/>
              <a:ext cx="5652564" cy="31660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7"/>
          <p:cNvSpPr>
            <a:spLocks noGrp="1"/>
          </p:cNvSpPr>
          <p:nvPr>
            <p:ph type="pic" idx="2"/>
          </p:nvPr>
        </p:nvSpPr>
        <p:spPr>
          <a:xfrm>
            <a:off x="2094935" y="2189523"/>
            <a:ext cx="4297906" cy="277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4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5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5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17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3978" y="1598706"/>
            <a:ext cx="6893158" cy="406925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522704" y="1885154"/>
            <a:ext cx="5107715" cy="3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4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5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5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" name="Google Shape;64;p18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 descr="iMac-Mas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84396" y="783989"/>
            <a:ext cx="7208080" cy="627691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>
            <a:spLocks noGrp="1"/>
          </p:cNvSpPr>
          <p:nvPr>
            <p:ph type="pic" idx="2"/>
          </p:nvPr>
        </p:nvSpPr>
        <p:spPr>
          <a:xfrm>
            <a:off x="4495818" y="1133650"/>
            <a:ext cx="6380473" cy="366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4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5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5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" name="Google Shape;69;p19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9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20"/>
          <p:cNvGrpSpPr/>
          <p:nvPr/>
        </p:nvGrpSpPr>
        <p:grpSpPr>
          <a:xfrm>
            <a:off x="1308643" y="1457143"/>
            <a:ext cx="9758559" cy="5400857"/>
            <a:chOff x="1017405" y="2693983"/>
            <a:chExt cx="6794663" cy="3655620"/>
          </a:xfrm>
        </p:grpSpPr>
        <p:grpSp>
          <p:nvGrpSpPr>
            <p:cNvPr id="73" name="Google Shape;73;p20"/>
            <p:cNvGrpSpPr/>
            <p:nvPr/>
          </p:nvGrpSpPr>
          <p:grpSpPr>
            <a:xfrm>
              <a:off x="1017405" y="2693983"/>
              <a:ext cx="6794663" cy="3655620"/>
              <a:chOff x="1017405" y="2693983"/>
              <a:chExt cx="6794663" cy="3655620"/>
            </a:xfrm>
          </p:grpSpPr>
          <p:sp>
            <p:nvSpPr>
              <p:cNvPr id="74" name="Google Shape;74;p20"/>
              <p:cNvSpPr/>
              <p:nvPr/>
            </p:nvSpPr>
            <p:spPr>
              <a:xfrm>
                <a:off x="1017405" y="2693983"/>
                <a:ext cx="6794663" cy="3655620"/>
              </a:xfrm>
              <a:prstGeom prst="roundRect">
                <a:avLst>
                  <a:gd name="adj" fmla="val 1292"/>
                </a:avLst>
              </a:prstGeom>
              <a:solidFill>
                <a:srgbClr val="B5AA97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75" name="Google Shape;75;p20"/>
              <p:cNvSpPr/>
              <p:nvPr/>
            </p:nvSpPr>
            <p:spPr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 cmpd="sng">
                <a:solidFill>
                  <a:srgbClr val="CDCDCD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76" name="Google Shape;76;p20"/>
              <p:cNvSpPr/>
              <p:nvPr/>
            </p:nvSpPr>
            <p:spPr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 cmpd="sng">
                <a:solidFill>
                  <a:srgbClr val="CDCDCD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77" name="Google Shape;77;p20"/>
              <p:cNvSpPr/>
              <p:nvPr/>
            </p:nvSpPr>
            <p:spPr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78" name="Google Shape;78;p20"/>
              <p:cNvSpPr/>
              <p:nvPr/>
            </p:nvSpPr>
            <p:spPr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79" name="Google Shape;79;p20"/>
              <p:cNvSpPr/>
              <p:nvPr/>
            </p:nvSpPr>
            <p:spPr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80" name="Google Shape;80;p20"/>
              <p:cNvSpPr/>
              <p:nvPr/>
            </p:nvSpPr>
            <p:spPr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81" name="Google Shape;81;p20"/>
              <p:cNvSpPr/>
              <p:nvPr/>
            </p:nvSpPr>
            <p:spPr>
              <a:xfrm rot="-2700000">
                <a:off x="4580706" y="2849676"/>
                <a:ext cx="99497" cy="9949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8750" y="0"/>
                    </a:moveTo>
                    <a:lnTo>
                      <a:pt x="39375" y="0"/>
                    </a:lnTo>
                    <a:lnTo>
                      <a:pt x="39375" y="39375"/>
                    </a:lnTo>
                    <a:lnTo>
                      <a:pt x="0" y="39375"/>
                    </a:lnTo>
                    <a:lnTo>
                      <a:pt x="0" y="78750"/>
                    </a:lnTo>
                    <a:lnTo>
                      <a:pt x="39375" y="78750"/>
                    </a:lnTo>
                    <a:lnTo>
                      <a:pt x="39375" y="120000"/>
                    </a:lnTo>
                    <a:lnTo>
                      <a:pt x="78750" y="120000"/>
                    </a:lnTo>
                    <a:lnTo>
                      <a:pt x="78750" y="78750"/>
                    </a:lnTo>
                    <a:lnTo>
                      <a:pt x="120000" y="78750"/>
                    </a:lnTo>
                    <a:lnTo>
                      <a:pt x="120000" y="39375"/>
                    </a:lnTo>
                    <a:lnTo>
                      <a:pt x="78750" y="39375"/>
                    </a:lnTo>
                    <a:lnTo>
                      <a:pt x="7875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grpSp>
            <p:nvGrpSpPr>
              <p:cNvPr id="82" name="Google Shape;82;p20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</p:grpSpPr>
            <p:sp>
              <p:nvSpPr>
                <p:cNvPr id="83" name="Google Shape;83;p20"/>
                <p:cNvSpPr/>
                <p:nvPr/>
              </p:nvSpPr>
              <p:spPr>
                <a:xfrm>
                  <a:off x="4763" y="0"/>
                  <a:ext cx="727075" cy="722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455" y="0"/>
                      </a:moveTo>
                      <a:cubicBezTo>
                        <a:pt x="14922" y="0"/>
                        <a:pt x="14922" y="0"/>
                        <a:pt x="14922" y="0"/>
                      </a:cubicBezTo>
                      <a:cubicBezTo>
                        <a:pt x="6839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750"/>
                        <a:pt x="6839" y="120000"/>
                        <a:pt x="14922" y="120000"/>
                      </a:cubicBezTo>
                      <a:cubicBezTo>
                        <a:pt x="104455" y="120000"/>
                        <a:pt x="104455" y="120000"/>
                        <a:pt x="104455" y="120000"/>
                      </a:cubicBezTo>
                      <a:cubicBezTo>
                        <a:pt x="113160" y="120000"/>
                        <a:pt x="120000" y="113750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60" y="0"/>
                        <a:pt x="104455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84" name="Google Shape;84;p20"/>
                <p:cNvSpPr/>
                <p:nvPr/>
              </p:nvSpPr>
              <p:spPr>
                <a:xfrm>
                  <a:off x="4763" y="1087438"/>
                  <a:ext cx="727075" cy="722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455" y="0"/>
                      </a:moveTo>
                      <a:cubicBezTo>
                        <a:pt x="14922" y="0"/>
                        <a:pt x="14922" y="0"/>
                        <a:pt x="14922" y="0"/>
                      </a:cubicBezTo>
                      <a:cubicBezTo>
                        <a:pt x="6839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125"/>
                        <a:pt x="6839" y="120000"/>
                        <a:pt x="14922" y="120000"/>
                      </a:cubicBezTo>
                      <a:cubicBezTo>
                        <a:pt x="104455" y="120000"/>
                        <a:pt x="104455" y="120000"/>
                        <a:pt x="104455" y="120000"/>
                      </a:cubicBezTo>
                      <a:cubicBezTo>
                        <a:pt x="113160" y="120000"/>
                        <a:pt x="120000" y="113125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60" y="0"/>
                        <a:pt x="104455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85" name="Google Shape;85;p20"/>
                <p:cNvSpPr/>
                <p:nvPr/>
              </p:nvSpPr>
              <p:spPr>
                <a:xfrm>
                  <a:off x="4763" y="2171700"/>
                  <a:ext cx="727075" cy="7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455" y="0"/>
                      </a:moveTo>
                      <a:cubicBezTo>
                        <a:pt x="14922" y="0"/>
                        <a:pt x="14922" y="0"/>
                        <a:pt x="14922" y="0"/>
                      </a:cubicBezTo>
                      <a:cubicBezTo>
                        <a:pt x="6839" y="0"/>
                        <a:pt x="0" y="6839"/>
                        <a:pt x="0" y="15544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6839" y="120000"/>
                        <a:pt x="14922" y="120000"/>
                      </a:cubicBezTo>
                      <a:cubicBezTo>
                        <a:pt x="104455" y="120000"/>
                        <a:pt x="104455" y="120000"/>
                        <a:pt x="104455" y="120000"/>
                      </a:cubicBezTo>
                      <a:cubicBezTo>
                        <a:pt x="113160" y="120000"/>
                        <a:pt x="120000" y="113160"/>
                        <a:pt x="120000" y="105077"/>
                      </a:cubicBezTo>
                      <a:cubicBezTo>
                        <a:pt x="120000" y="15544"/>
                        <a:pt x="120000" y="15544"/>
                        <a:pt x="120000" y="15544"/>
                      </a:cubicBezTo>
                      <a:cubicBezTo>
                        <a:pt x="120000" y="6839"/>
                        <a:pt x="113160" y="0"/>
                        <a:pt x="104455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86" name="Google Shape;86;p20"/>
                <p:cNvSpPr/>
                <p:nvPr/>
              </p:nvSpPr>
              <p:spPr>
                <a:xfrm>
                  <a:off x="1093788" y="0"/>
                  <a:ext cx="722312" cy="722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875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750"/>
                        <a:pt x="6875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750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87" name="Google Shape;87;p20"/>
                <p:cNvSpPr/>
                <p:nvPr/>
              </p:nvSpPr>
              <p:spPr>
                <a:xfrm>
                  <a:off x="1093788" y="1087438"/>
                  <a:ext cx="722312" cy="722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875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125"/>
                        <a:pt x="6875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25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88" name="Google Shape;88;p20"/>
                <p:cNvSpPr/>
                <p:nvPr/>
              </p:nvSpPr>
              <p:spPr>
                <a:xfrm>
                  <a:off x="1093788" y="2171700"/>
                  <a:ext cx="722312" cy="7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875" y="0"/>
                        <a:pt x="0" y="6839"/>
                        <a:pt x="0" y="15544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6875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60"/>
                        <a:pt x="120000" y="105077"/>
                      </a:cubicBezTo>
                      <a:cubicBezTo>
                        <a:pt x="120000" y="15544"/>
                        <a:pt x="120000" y="15544"/>
                        <a:pt x="120000" y="15544"/>
                      </a:cubicBezTo>
                      <a:cubicBezTo>
                        <a:pt x="120000" y="6839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89" name="Google Shape;89;p20"/>
                <p:cNvSpPr/>
                <p:nvPr/>
              </p:nvSpPr>
              <p:spPr>
                <a:xfrm>
                  <a:off x="2181225" y="0"/>
                  <a:ext cx="723900" cy="722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250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750"/>
                        <a:pt x="6250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750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90" name="Google Shape;90;p20"/>
                <p:cNvSpPr/>
                <p:nvPr/>
              </p:nvSpPr>
              <p:spPr>
                <a:xfrm>
                  <a:off x="2181225" y="1087438"/>
                  <a:ext cx="723900" cy="722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250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125"/>
                        <a:pt x="6250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25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91" name="Google Shape;91;p20"/>
                <p:cNvSpPr/>
                <p:nvPr/>
              </p:nvSpPr>
              <p:spPr>
                <a:xfrm>
                  <a:off x="2181225" y="2171700"/>
                  <a:ext cx="723900" cy="7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250" y="0"/>
                        <a:pt x="0" y="6839"/>
                        <a:pt x="0" y="15544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6250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60"/>
                        <a:pt x="120000" y="105077"/>
                      </a:cubicBezTo>
                      <a:cubicBezTo>
                        <a:pt x="120000" y="15544"/>
                        <a:pt x="120000" y="15544"/>
                        <a:pt x="120000" y="15544"/>
                      </a:cubicBezTo>
                      <a:cubicBezTo>
                        <a:pt x="120000" y="6839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92" name="Google Shape;92;p20"/>
              <p:cNvSpPr/>
              <p:nvPr/>
            </p:nvSpPr>
            <p:spPr>
              <a:xfrm rot="5400000">
                <a:off x="7497092" y="3115886"/>
                <a:ext cx="146921" cy="12865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7500" y="0"/>
                    </a:moveTo>
                    <a:cubicBezTo>
                      <a:pt x="41116" y="0"/>
                      <a:pt x="19285" y="22346"/>
                      <a:pt x="15535" y="51428"/>
                    </a:cubicBezTo>
                    <a:cubicBezTo>
                      <a:pt x="0" y="51428"/>
                      <a:pt x="0" y="51428"/>
                      <a:pt x="0" y="51428"/>
                    </a:cubicBezTo>
                    <a:cubicBezTo>
                      <a:pt x="22499" y="85714"/>
                      <a:pt x="22499" y="85714"/>
                      <a:pt x="22499" y="85714"/>
                    </a:cubicBezTo>
                    <a:cubicBezTo>
                      <a:pt x="44999" y="51428"/>
                      <a:pt x="44999" y="51428"/>
                      <a:pt x="44999" y="51428"/>
                    </a:cubicBezTo>
                    <a:cubicBezTo>
                      <a:pt x="30803" y="51428"/>
                      <a:pt x="30803" y="51428"/>
                      <a:pt x="30803" y="51428"/>
                    </a:cubicBezTo>
                    <a:cubicBezTo>
                      <a:pt x="34285" y="31836"/>
                      <a:pt x="49419" y="17142"/>
                      <a:pt x="67500" y="17142"/>
                    </a:cubicBezTo>
                    <a:cubicBezTo>
                      <a:pt x="88124" y="17142"/>
                      <a:pt x="104999" y="36428"/>
                      <a:pt x="104999" y="59999"/>
                    </a:cubicBezTo>
                    <a:cubicBezTo>
                      <a:pt x="104999" y="83571"/>
                      <a:pt x="88124" y="102857"/>
                      <a:pt x="67500" y="102857"/>
                    </a:cubicBezTo>
                    <a:cubicBezTo>
                      <a:pt x="67500" y="119999"/>
                      <a:pt x="67500" y="119999"/>
                      <a:pt x="67500" y="119999"/>
                    </a:cubicBezTo>
                    <a:cubicBezTo>
                      <a:pt x="96562" y="119999"/>
                      <a:pt x="119999" y="93214"/>
                      <a:pt x="119999" y="59999"/>
                    </a:cubicBezTo>
                    <a:cubicBezTo>
                      <a:pt x="119999" y="26785"/>
                      <a:pt x="96562" y="0"/>
                      <a:pt x="67500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93" name="Google Shape;93;p20"/>
            <p:cNvSpPr/>
            <p:nvPr/>
          </p:nvSpPr>
          <p:spPr>
            <a:xfrm>
              <a:off x="2269943" y="3130076"/>
              <a:ext cx="115372" cy="1154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26792" y="0"/>
                    <a:pt x="0" y="26792"/>
                    <a:pt x="0" y="60000"/>
                  </a:cubicBezTo>
                  <a:cubicBezTo>
                    <a:pt x="0" y="93207"/>
                    <a:pt x="26792" y="120000"/>
                    <a:pt x="60000" y="120000"/>
                  </a:cubicBezTo>
                  <a:cubicBezTo>
                    <a:pt x="93207" y="120000"/>
                    <a:pt x="120000" y="93207"/>
                    <a:pt x="120000" y="60000"/>
                  </a:cubicBezTo>
                  <a:cubicBezTo>
                    <a:pt x="120000" y="26792"/>
                    <a:pt x="93207" y="0"/>
                    <a:pt x="60000" y="0"/>
                  </a:cubicBezTo>
                  <a:close/>
                  <a:moveTo>
                    <a:pt x="112075" y="58113"/>
                  </a:moveTo>
                  <a:cubicBezTo>
                    <a:pt x="88867" y="58113"/>
                    <a:pt x="88867" y="58113"/>
                    <a:pt x="88867" y="58113"/>
                  </a:cubicBezTo>
                  <a:cubicBezTo>
                    <a:pt x="88679" y="49433"/>
                    <a:pt x="87169" y="41320"/>
                    <a:pt x="84528" y="33773"/>
                  </a:cubicBezTo>
                  <a:cubicBezTo>
                    <a:pt x="89811" y="31698"/>
                    <a:pt x="94528" y="28679"/>
                    <a:pt x="99056" y="25283"/>
                  </a:cubicBezTo>
                  <a:cubicBezTo>
                    <a:pt x="106792" y="34150"/>
                    <a:pt x="111698" y="45471"/>
                    <a:pt x="112075" y="58113"/>
                  </a:cubicBezTo>
                  <a:close/>
                  <a:moveTo>
                    <a:pt x="57924" y="112075"/>
                  </a:moveTo>
                  <a:cubicBezTo>
                    <a:pt x="51509" y="106792"/>
                    <a:pt x="46037" y="99811"/>
                    <a:pt x="42075" y="91698"/>
                  </a:cubicBezTo>
                  <a:cubicBezTo>
                    <a:pt x="47169" y="90188"/>
                    <a:pt x="52452" y="89245"/>
                    <a:pt x="58113" y="89056"/>
                  </a:cubicBezTo>
                  <a:cubicBezTo>
                    <a:pt x="58113" y="112075"/>
                    <a:pt x="58113" y="112075"/>
                    <a:pt x="58113" y="112075"/>
                  </a:cubicBezTo>
                  <a:cubicBezTo>
                    <a:pt x="57924" y="112075"/>
                    <a:pt x="57924" y="112075"/>
                    <a:pt x="57924" y="112075"/>
                  </a:cubicBezTo>
                  <a:close/>
                  <a:moveTo>
                    <a:pt x="62075" y="7924"/>
                  </a:moveTo>
                  <a:cubicBezTo>
                    <a:pt x="69433" y="13962"/>
                    <a:pt x="75471" y="22075"/>
                    <a:pt x="79433" y="31509"/>
                  </a:cubicBezTo>
                  <a:cubicBezTo>
                    <a:pt x="73962" y="33396"/>
                    <a:pt x="68113" y="34528"/>
                    <a:pt x="61886" y="34716"/>
                  </a:cubicBezTo>
                  <a:cubicBezTo>
                    <a:pt x="61886" y="7924"/>
                    <a:pt x="61886" y="7924"/>
                    <a:pt x="61886" y="7924"/>
                  </a:cubicBezTo>
                  <a:cubicBezTo>
                    <a:pt x="62075" y="7924"/>
                    <a:pt x="62075" y="7924"/>
                    <a:pt x="62075" y="7924"/>
                  </a:cubicBezTo>
                  <a:close/>
                  <a:moveTo>
                    <a:pt x="68490" y="8490"/>
                  </a:moveTo>
                  <a:cubicBezTo>
                    <a:pt x="79245" y="10377"/>
                    <a:pt x="88867" y="15283"/>
                    <a:pt x="96226" y="22452"/>
                  </a:cubicBezTo>
                  <a:cubicBezTo>
                    <a:pt x="92264" y="25660"/>
                    <a:pt x="87924" y="28301"/>
                    <a:pt x="83018" y="30188"/>
                  </a:cubicBezTo>
                  <a:cubicBezTo>
                    <a:pt x="79433" y="21886"/>
                    <a:pt x="74528" y="14528"/>
                    <a:pt x="68490" y="8490"/>
                  </a:cubicBezTo>
                  <a:close/>
                  <a:moveTo>
                    <a:pt x="58113" y="7924"/>
                  </a:moveTo>
                  <a:cubicBezTo>
                    <a:pt x="58113" y="34716"/>
                    <a:pt x="58113" y="34716"/>
                    <a:pt x="58113" y="34716"/>
                  </a:cubicBezTo>
                  <a:cubicBezTo>
                    <a:pt x="51886" y="34528"/>
                    <a:pt x="46037" y="33396"/>
                    <a:pt x="40566" y="31509"/>
                  </a:cubicBezTo>
                  <a:cubicBezTo>
                    <a:pt x="44528" y="22075"/>
                    <a:pt x="50566" y="13962"/>
                    <a:pt x="57924" y="7924"/>
                  </a:cubicBezTo>
                  <a:cubicBezTo>
                    <a:pt x="57924" y="7924"/>
                    <a:pt x="57924" y="7924"/>
                    <a:pt x="58113" y="7924"/>
                  </a:cubicBezTo>
                  <a:close/>
                  <a:moveTo>
                    <a:pt x="36981" y="30188"/>
                  </a:moveTo>
                  <a:cubicBezTo>
                    <a:pt x="32264" y="28301"/>
                    <a:pt x="27735" y="25660"/>
                    <a:pt x="23773" y="22452"/>
                  </a:cubicBezTo>
                  <a:cubicBezTo>
                    <a:pt x="31132" y="15283"/>
                    <a:pt x="40754" y="10377"/>
                    <a:pt x="51509" y="8490"/>
                  </a:cubicBezTo>
                  <a:cubicBezTo>
                    <a:pt x="45471" y="14528"/>
                    <a:pt x="40566" y="21886"/>
                    <a:pt x="36981" y="30188"/>
                  </a:cubicBezTo>
                  <a:close/>
                  <a:moveTo>
                    <a:pt x="39056" y="35094"/>
                  </a:moveTo>
                  <a:cubicBezTo>
                    <a:pt x="45094" y="37169"/>
                    <a:pt x="51509" y="38490"/>
                    <a:pt x="58113" y="38679"/>
                  </a:cubicBezTo>
                  <a:cubicBezTo>
                    <a:pt x="58113" y="58113"/>
                    <a:pt x="58113" y="58113"/>
                    <a:pt x="58113" y="58113"/>
                  </a:cubicBezTo>
                  <a:cubicBezTo>
                    <a:pt x="34905" y="58113"/>
                    <a:pt x="34905" y="58113"/>
                    <a:pt x="34905" y="58113"/>
                  </a:cubicBezTo>
                  <a:cubicBezTo>
                    <a:pt x="35094" y="50000"/>
                    <a:pt x="36603" y="42264"/>
                    <a:pt x="39056" y="35094"/>
                  </a:cubicBezTo>
                  <a:close/>
                  <a:moveTo>
                    <a:pt x="58113" y="61886"/>
                  </a:moveTo>
                  <a:cubicBezTo>
                    <a:pt x="58113" y="85283"/>
                    <a:pt x="58113" y="85283"/>
                    <a:pt x="58113" y="85283"/>
                  </a:cubicBezTo>
                  <a:cubicBezTo>
                    <a:pt x="51886" y="85471"/>
                    <a:pt x="46037" y="86415"/>
                    <a:pt x="40566" y="88301"/>
                  </a:cubicBezTo>
                  <a:cubicBezTo>
                    <a:pt x="37169" y="80188"/>
                    <a:pt x="35094" y="71320"/>
                    <a:pt x="34905" y="61886"/>
                  </a:cubicBezTo>
                  <a:lnTo>
                    <a:pt x="58113" y="61886"/>
                  </a:lnTo>
                  <a:close/>
                  <a:moveTo>
                    <a:pt x="51509" y="111509"/>
                  </a:moveTo>
                  <a:cubicBezTo>
                    <a:pt x="41886" y="109811"/>
                    <a:pt x="33207" y="105660"/>
                    <a:pt x="26037" y="99622"/>
                  </a:cubicBezTo>
                  <a:cubicBezTo>
                    <a:pt x="29811" y="96981"/>
                    <a:pt x="33962" y="94716"/>
                    <a:pt x="38490" y="93018"/>
                  </a:cubicBezTo>
                  <a:cubicBezTo>
                    <a:pt x="41886" y="100188"/>
                    <a:pt x="46226" y="106226"/>
                    <a:pt x="51509" y="111509"/>
                  </a:cubicBezTo>
                  <a:close/>
                  <a:moveTo>
                    <a:pt x="61886" y="112075"/>
                  </a:moveTo>
                  <a:cubicBezTo>
                    <a:pt x="61886" y="89056"/>
                    <a:pt x="61886" y="89056"/>
                    <a:pt x="61886" y="89056"/>
                  </a:cubicBezTo>
                  <a:cubicBezTo>
                    <a:pt x="67547" y="89245"/>
                    <a:pt x="72830" y="90188"/>
                    <a:pt x="77924" y="91698"/>
                  </a:cubicBezTo>
                  <a:cubicBezTo>
                    <a:pt x="73962" y="99811"/>
                    <a:pt x="68490" y="106792"/>
                    <a:pt x="62075" y="112075"/>
                  </a:cubicBezTo>
                  <a:cubicBezTo>
                    <a:pt x="62075" y="112075"/>
                    <a:pt x="62075" y="112075"/>
                    <a:pt x="61886" y="112075"/>
                  </a:cubicBezTo>
                  <a:close/>
                  <a:moveTo>
                    <a:pt x="81509" y="93018"/>
                  </a:moveTo>
                  <a:cubicBezTo>
                    <a:pt x="86037" y="94716"/>
                    <a:pt x="90188" y="96981"/>
                    <a:pt x="93962" y="99622"/>
                  </a:cubicBezTo>
                  <a:cubicBezTo>
                    <a:pt x="86792" y="105660"/>
                    <a:pt x="78113" y="109811"/>
                    <a:pt x="68490" y="111509"/>
                  </a:cubicBezTo>
                  <a:cubicBezTo>
                    <a:pt x="73773" y="106226"/>
                    <a:pt x="78113" y="100188"/>
                    <a:pt x="81509" y="93018"/>
                  </a:cubicBezTo>
                  <a:close/>
                  <a:moveTo>
                    <a:pt x="79433" y="88301"/>
                  </a:moveTo>
                  <a:cubicBezTo>
                    <a:pt x="73962" y="86415"/>
                    <a:pt x="68113" y="85471"/>
                    <a:pt x="61886" y="85283"/>
                  </a:cubicBezTo>
                  <a:cubicBezTo>
                    <a:pt x="61886" y="61886"/>
                    <a:pt x="61886" y="61886"/>
                    <a:pt x="61886" y="61886"/>
                  </a:cubicBezTo>
                  <a:cubicBezTo>
                    <a:pt x="85094" y="61886"/>
                    <a:pt x="85094" y="61886"/>
                    <a:pt x="85094" y="61886"/>
                  </a:cubicBezTo>
                  <a:cubicBezTo>
                    <a:pt x="84905" y="71320"/>
                    <a:pt x="82830" y="80188"/>
                    <a:pt x="79433" y="88301"/>
                  </a:cubicBezTo>
                  <a:close/>
                  <a:moveTo>
                    <a:pt x="61886" y="58113"/>
                  </a:moveTo>
                  <a:cubicBezTo>
                    <a:pt x="61886" y="38679"/>
                    <a:pt x="61886" y="38679"/>
                    <a:pt x="61886" y="38679"/>
                  </a:cubicBezTo>
                  <a:cubicBezTo>
                    <a:pt x="68490" y="38490"/>
                    <a:pt x="74905" y="37169"/>
                    <a:pt x="80943" y="35094"/>
                  </a:cubicBezTo>
                  <a:cubicBezTo>
                    <a:pt x="83396" y="42264"/>
                    <a:pt x="84905" y="50000"/>
                    <a:pt x="85094" y="58113"/>
                  </a:cubicBezTo>
                  <a:lnTo>
                    <a:pt x="61886" y="58113"/>
                  </a:lnTo>
                  <a:close/>
                  <a:moveTo>
                    <a:pt x="20943" y="25283"/>
                  </a:moveTo>
                  <a:cubicBezTo>
                    <a:pt x="25471" y="28679"/>
                    <a:pt x="30188" y="31698"/>
                    <a:pt x="35471" y="33773"/>
                  </a:cubicBezTo>
                  <a:cubicBezTo>
                    <a:pt x="32830" y="41320"/>
                    <a:pt x="31320" y="49433"/>
                    <a:pt x="31132" y="58113"/>
                  </a:cubicBezTo>
                  <a:cubicBezTo>
                    <a:pt x="7924" y="58113"/>
                    <a:pt x="7924" y="58113"/>
                    <a:pt x="7924" y="58113"/>
                  </a:cubicBezTo>
                  <a:cubicBezTo>
                    <a:pt x="8301" y="45471"/>
                    <a:pt x="13207" y="34150"/>
                    <a:pt x="20943" y="25283"/>
                  </a:cubicBezTo>
                  <a:close/>
                  <a:moveTo>
                    <a:pt x="7924" y="61886"/>
                  </a:moveTo>
                  <a:cubicBezTo>
                    <a:pt x="31132" y="61886"/>
                    <a:pt x="31132" y="61886"/>
                    <a:pt x="31132" y="61886"/>
                  </a:cubicBezTo>
                  <a:cubicBezTo>
                    <a:pt x="31320" y="71886"/>
                    <a:pt x="33396" y="81132"/>
                    <a:pt x="36792" y="89622"/>
                  </a:cubicBezTo>
                  <a:cubicBezTo>
                    <a:pt x="31886" y="91509"/>
                    <a:pt x="27358" y="93962"/>
                    <a:pt x="23207" y="96981"/>
                  </a:cubicBezTo>
                  <a:cubicBezTo>
                    <a:pt x="14150" y="87924"/>
                    <a:pt x="8301" y="75660"/>
                    <a:pt x="7924" y="61886"/>
                  </a:cubicBezTo>
                  <a:close/>
                  <a:moveTo>
                    <a:pt x="96792" y="96981"/>
                  </a:moveTo>
                  <a:cubicBezTo>
                    <a:pt x="92641" y="93962"/>
                    <a:pt x="88113" y="91509"/>
                    <a:pt x="83207" y="89622"/>
                  </a:cubicBezTo>
                  <a:cubicBezTo>
                    <a:pt x="86603" y="81132"/>
                    <a:pt x="88679" y="71886"/>
                    <a:pt x="88867" y="61886"/>
                  </a:cubicBezTo>
                  <a:cubicBezTo>
                    <a:pt x="112075" y="61886"/>
                    <a:pt x="112075" y="61886"/>
                    <a:pt x="112075" y="61886"/>
                  </a:cubicBezTo>
                  <a:cubicBezTo>
                    <a:pt x="111698" y="75660"/>
                    <a:pt x="105849" y="87924"/>
                    <a:pt x="96792" y="9698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94" name="Google Shape;94;p20"/>
          <p:cNvSpPr>
            <a:spLocks noGrp="1"/>
          </p:cNvSpPr>
          <p:nvPr>
            <p:ph type="pic" idx="2"/>
          </p:nvPr>
        </p:nvSpPr>
        <p:spPr>
          <a:xfrm>
            <a:off x="1308643" y="2412837"/>
            <a:ext cx="9758559" cy="444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4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5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5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Blank">
  <p:cSld name="01_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82520" y="400343"/>
            <a:ext cx="4047863" cy="62259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>
            <a:spLocks noGrp="1"/>
          </p:cNvSpPr>
          <p:nvPr>
            <p:ph type="pic" idx="2"/>
          </p:nvPr>
        </p:nvSpPr>
        <p:spPr>
          <a:xfrm>
            <a:off x="7824568" y="1374589"/>
            <a:ext cx="2285179" cy="401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4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5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5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" name="Google Shape;99;p21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2"/>
          <p:cNvGrpSpPr/>
          <p:nvPr/>
        </p:nvGrpSpPr>
        <p:grpSpPr>
          <a:xfrm flipH="1">
            <a:off x="1727309" y="1436700"/>
            <a:ext cx="2499869" cy="3667203"/>
            <a:chOff x="8099434" y="2121218"/>
            <a:chExt cx="1322388" cy="1878013"/>
          </a:xfrm>
        </p:grpSpPr>
        <p:sp>
          <p:nvSpPr>
            <p:cNvPr id="103" name="Google Shape;103;p22"/>
            <p:cNvSpPr/>
            <p:nvPr/>
          </p:nvSpPr>
          <p:spPr>
            <a:xfrm>
              <a:off x="8099434" y="2121218"/>
              <a:ext cx="1322388" cy="1878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04" name="Google Shape;104;p22"/>
            <p:cNvSpPr/>
            <p:nvPr/>
          </p:nvSpPr>
          <p:spPr>
            <a:xfrm>
              <a:off x="8107372" y="2127568"/>
              <a:ext cx="1308100" cy="18637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8759834" y="2206943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8736022" y="38896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115" name="Google Shape;115;p22"/>
          <p:cNvGrpSpPr/>
          <p:nvPr/>
        </p:nvGrpSpPr>
        <p:grpSpPr>
          <a:xfrm flipH="1">
            <a:off x="4855653" y="1436699"/>
            <a:ext cx="2499869" cy="3667202"/>
            <a:chOff x="8099434" y="2121218"/>
            <a:chExt cx="1322388" cy="1878013"/>
          </a:xfrm>
        </p:grpSpPr>
        <p:sp>
          <p:nvSpPr>
            <p:cNvPr id="116" name="Google Shape;116;p22"/>
            <p:cNvSpPr/>
            <p:nvPr/>
          </p:nvSpPr>
          <p:spPr>
            <a:xfrm>
              <a:off x="8099434" y="2121218"/>
              <a:ext cx="1322388" cy="1878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8107372" y="2127568"/>
              <a:ext cx="1308100" cy="18637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8759834" y="2206943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8736022" y="38896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128" name="Google Shape;128;p22"/>
          <p:cNvGrpSpPr/>
          <p:nvPr/>
        </p:nvGrpSpPr>
        <p:grpSpPr>
          <a:xfrm flipH="1">
            <a:off x="8006947" y="1449100"/>
            <a:ext cx="2499869" cy="3667203"/>
            <a:chOff x="8099434" y="2121218"/>
            <a:chExt cx="1322388" cy="1878013"/>
          </a:xfrm>
        </p:grpSpPr>
        <p:sp>
          <p:nvSpPr>
            <p:cNvPr id="129" name="Google Shape;129;p22"/>
            <p:cNvSpPr/>
            <p:nvPr/>
          </p:nvSpPr>
          <p:spPr>
            <a:xfrm>
              <a:off x="8099434" y="2121218"/>
              <a:ext cx="1322388" cy="18780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8107372" y="2127568"/>
              <a:ext cx="1308100" cy="18637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8759834" y="2206943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8736022" y="38896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141" name="Google Shape;141;p22"/>
          <p:cNvSpPr>
            <a:spLocks noGrp="1"/>
          </p:cNvSpPr>
          <p:nvPr>
            <p:ph type="pic" idx="2"/>
          </p:nvPr>
        </p:nvSpPr>
        <p:spPr>
          <a:xfrm>
            <a:off x="1886366" y="1741906"/>
            <a:ext cx="2190761" cy="30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4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5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5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3"/>
          </p:nvPr>
        </p:nvSpPr>
        <p:spPr>
          <a:xfrm>
            <a:off x="5012533" y="1741905"/>
            <a:ext cx="2190761" cy="30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4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5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5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>
            <a:spLocks noGrp="1"/>
          </p:cNvSpPr>
          <p:nvPr>
            <p:ph type="pic" idx="4"/>
          </p:nvPr>
        </p:nvSpPr>
        <p:spPr>
          <a:xfrm>
            <a:off x="8163826" y="1754733"/>
            <a:ext cx="2190761" cy="30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4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5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5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4" name="Google Shape;144;p22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3"/>
          <p:cNvGrpSpPr/>
          <p:nvPr/>
        </p:nvGrpSpPr>
        <p:grpSpPr>
          <a:xfrm>
            <a:off x="10929582" y="6354309"/>
            <a:ext cx="689697" cy="199254"/>
            <a:chOff x="6080439" y="5106677"/>
            <a:chExt cx="1828429" cy="511320"/>
          </a:xfrm>
        </p:grpSpPr>
        <p:sp>
          <p:nvSpPr>
            <p:cNvPr id="148" name="Google Shape;148;p23"/>
            <p:cNvSpPr/>
            <p:nvPr/>
          </p:nvSpPr>
          <p:spPr>
            <a:xfrm>
              <a:off x="6080439" y="5106677"/>
              <a:ext cx="511320" cy="511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6744159" y="5106677"/>
              <a:ext cx="511320" cy="5113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7397548" y="5106677"/>
              <a:ext cx="511320" cy="51132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23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2090" y="6373156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Blank">
  <p:cSld name="01_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>
  <p:cSld name="01_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/>
          <p:nvPr/>
        </p:nvSpPr>
        <p:spPr>
          <a:xfrm rot="5400000">
            <a:off x="6048724" y="-2665320"/>
            <a:ext cx="91500" cy="121887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8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2090" y="6373156"/>
            <a:ext cx="1286400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2090" y="6373156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>
  <p:cSld name="01_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5909" y="6319540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/>
          <p:nvPr/>
        </p:nvSpPr>
        <p:spPr>
          <a:xfrm>
            <a:off x="6080760" y="0"/>
            <a:ext cx="6108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4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6" y="6344362"/>
            <a:ext cx="12864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/>
          <p:nvPr/>
        </p:nvSpPr>
        <p:spPr>
          <a:xfrm>
            <a:off x="5992806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/>
          <p:nvPr/>
        </p:nvSpPr>
        <p:spPr>
          <a:xfrm>
            <a:off x="0" y="0"/>
            <a:ext cx="12188700" cy="459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5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/>
          <p:nvPr/>
        </p:nvSpPr>
        <p:spPr>
          <a:xfrm rot="5400000">
            <a:off x="6048726" y="-1474641"/>
            <a:ext cx="91500" cy="121887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/>
          <p:nvPr/>
        </p:nvSpPr>
        <p:spPr>
          <a:xfrm>
            <a:off x="0" y="4583017"/>
            <a:ext cx="12188700" cy="227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36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6" y="6344362"/>
            <a:ext cx="12864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6"/>
          <p:cNvSpPr/>
          <p:nvPr/>
        </p:nvSpPr>
        <p:spPr>
          <a:xfrm rot="5400000">
            <a:off x="6048724" y="-1530023"/>
            <a:ext cx="91500" cy="121887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7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6" y="6344362"/>
            <a:ext cx="1286400" cy="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bg>
      <p:bgPr>
        <a:solidFill>
          <a:schemeClr val="dk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 descr="cmyk_rev_logo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6" y="6344362"/>
            <a:ext cx="12864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517967" y="191869"/>
            <a:ext cx="5491500" cy="66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9"/>
          <p:cNvSpPr>
            <a:spLocks noGrp="1"/>
          </p:cNvSpPr>
          <p:nvPr>
            <p:ph type="pic" idx="2"/>
          </p:nvPr>
        </p:nvSpPr>
        <p:spPr>
          <a:xfrm>
            <a:off x="3640197" y="1577807"/>
            <a:ext cx="51387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3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4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4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9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40"/>
          <p:cNvGrpSpPr/>
          <p:nvPr/>
        </p:nvGrpSpPr>
        <p:grpSpPr>
          <a:xfrm>
            <a:off x="684180" y="1818041"/>
            <a:ext cx="7140364" cy="4124609"/>
            <a:chOff x="1763688" y="1124744"/>
            <a:chExt cx="5652600" cy="3166200"/>
          </a:xfrm>
        </p:grpSpPr>
        <p:sp>
          <p:nvSpPr>
            <p:cNvPr id="199" name="Google Shape;199;p40"/>
            <p:cNvSpPr/>
            <p:nvPr/>
          </p:nvSpPr>
          <p:spPr>
            <a:xfrm>
              <a:off x="2699792" y="1397918"/>
              <a:ext cx="3744300" cy="2304300"/>
            </a:xfrm>
            <a:prstGeom prst="rect">
              <a:avLst/>
            </a:prstGeom>
            <a:solidFill>
              <a:srgbClr val="A5A5A5"/>
            </a:solidFill>
            <a:ln w="25400" cap="flat" cmpd="sng">
              <a:solidFill>
                <a:srgbClr val="0C66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842">
                <a:solidFill>
                  <a:srgbClr val="5555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" name="Google Shape;200;p40" descr="F:\Trabajos\Envato\Graphic River\Duckson\Elements\laptop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63688" y="1124744"/>
              <a:ext cx="5652600" cy="316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40"/>
          <p:cNvSpPr>
            <a:spLocks noGrp="1"/>
          </p:cNvSpPr>
          <p:nvPr>
            <p:ph type="pic" idx="2"/>
          </p:nvPr>
        </p:nvSpPr>
        <p:spPr>
          <a:xfrm>
            <a:off x="2094935" y="2189523"/>
            <a:ext cx="4297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3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4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4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2" name="Google Shape;202;p40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3978" y="1598706"/>
            <a:ext cx="6893100" cy="40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>
            <a:spLocks noGrp="1"/>
          </p:cNvSpPr>
          <p:nvPr>
            <p:ph type="pic" idx="2"/>
          </p:nvPr>
        </p:nvSpPr>
        <p:spPr>
          <a:xfrm>
            <a:off x="5522704" y="1885154"/>
            <a:ext cx="5107800" cy="3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3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4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4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7" name="Google Shape;207;p41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 rot="5400000">
            <a:off x="6048692" y="-2665412"/>
            <a:ext cx="91440" cy="12188825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5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2" descr="iMac-Mas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84396" y="783989"/>
            <a:ext cx="7208100" cy="6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>
            <a:spLocks noGrp="1"/>
          </p:cNvSpPr>
          <p:nvPr>
            <p:ph type="pic" idx="2"/>
          </p:nvPr>
        </p:nvSpPr>
        <p:spPr>
          <a:xfrm>
            <a:off x="4495818" y="1133650"/>
            <a:ext cx="63804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3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4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4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2" name="Google Shape;212;p42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2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43"/>
          <p:cNvGrpSpPr/>
          <p:nvPr/>
        </p:nvGrpSpPr>
        <p:grpSpPr>
          <a:xfrm>
            <a:off x="1308633" y="1457111"/>
            <a:ext cx="9758548" cy="5400636"/>
            <a:chOff x="1017405" y="2693983"/>
            <a:chExt cx="6794700" cy="3655500"/>
          </a:xfrm>
        </p:grpSpPr>
        <p:grpSp>
          <p:nvGrpSpPr>
            <p:cNvPr id="216" name="Google Shape;216;p43"/>
            <p:cNvGrpSpPr/>
            <p:nvPr/>
          </p:nvGrpSpPr>
          <p:grpSpPr>
            <a:xfrm>
              <a:off x="1017405" y="2693983"/>
              <a:ext cx="6794700" cy="3655500"/>
              <a:chOff x="1017405" y="2693983"/>
              <a:chExt cx="6794700" cy="3655500"/>
            </a:xfrm>
          </p:grpSpPr>
          <p:sp>
            <p:nvSpPr>
              <p:cNvPr id="217" name="Google Shape;217;p43"/>
              <p:cNvSpPr/>
              <p:nvPr/>
            </p:nvSpPr>
            <p:spPr>
              <a:xfrm>
                <a:off x="1017405" y="2693983"/>
                <a:ext cx="6794700" cy="3655500"/>
              </a:xfrm>
              <a:prstGeom prst="roundRect">
                <a:avLst>
                  <a:gd name="adj" fmla="val 1292"/>
                </a:avLst>
              </a:prstGeom>
              <a:solidFill>
                <a:srgbClr val="B5AA97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18" name="Google Shape;218;p43"/>
              <p:cNvSpPr/>
              <p:nvPr/>
            </p:nvSpPr>
            <p:spPr>
              <a:xfrm>
                <a:off x="1017405" y="3024940"/>
                <a:ext cx="6794700" cy="315900"/>
              </a:xfrm>
              <a:prstGeom prst="rect">
                <a:avLst/>
              </a:prstGeom>
              <a:solidFill>
                <a:srgbClr val="CDCDCD"/>
              </a:solidFill>
              <a:ln w="25400" cap="flat" cmpd="sng">
                <a:solidFill>
                  <a:srgbClr val="CDCDCD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19" name="Google Shape;219;p43"/>
              <p:cNvSpPr/>
              <p:nvPr/>
            </p:nvSpPr>
            <p:spPr>
              <a:xfrm>
                <a:off x="2035351" y="2779230"/>
                <a:ext cx="2718000" cy="561600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 cmpd="sng">
                <a:solidFill>
                  <a:srgbClr val="CDCDCD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0" name="Google Shape;220;p43"/>
              <p:cNvSpPr/>
              <p:nvPr/>
            </p:nvSpPr>
            <p:spPr>
              <a:xfrm>
                <a:off x="1137753" y="2814331"/>
                <a:ext cx="96000" cy="9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1" name="Google Shape;221;p43"/>
              <p:cNvSpPr/>
              <p:nvPr/>
            </p:nvSpPr>
            <p:spPr>
              <a:xfrm>
                <a:off x="1307620" y="2814331"/>
                <a:ext cx="96000" cy="95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2" name="Google Shape;222;p43"/>
              <p:cNvSpPr/>
              <p:nvPr/>
            </p:nvSpPr>
            <p:spPr>
              <a:xfrm>
                <a:off x="1477486" y="2814331"/>
                <a:ext cx="96000" cy="95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3" name="Google Shape;223;p43"/>
              <p:cNvSpPr/>
              <p:nvPr/>
            </p:nvSpPr>
            <p:spPr>
              <a:xfrm>
                <a:off x="2205844" y="3085114"/>
                <a:ext cx="5104800" cy="200700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24" name="Google Shape;224;p43"/>
              <p:cNvSpPr/>
              <p:nvPr/>
            </p:nvSpPr>
            <p:spPr>
              <a:xfrm rot="-2700000">
                <a:off x="4580749" y="2849573"/>
                <a:ext cx="99702" cy="9970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8750" y="0"/>
                    </a:moveTo>
                    <a:lnTo>
                      <a:pt x="39375" y="0"/>
                    </a:lnTo>
                    <a:lnTo>
                      <a:pt x="39375" y="39375"/>
                    </a:lnTo>
                    <a:lnTo>
                      <a:pt x="0" y="39375"/>
                    </a:lnTo>
                    <a:lnTo>
                      <a:pt x="0" y="78750"/>
                    </a:lnTo>
                    <a:lnTo>
                      <a:pt x="39375" y="78750"/>
                    </a:lnTo>
                    <a:lnTo>
                      <a:pt x="39375" y="120000"/>
                    </a:lnTo>
                    <a:lnTo>
                      <a:pt x="78750" y="120000"/>
                    </a:lnTo>
                    <a:lnTo>
                      <a:pt x="78750" y="78750"/>
                    </a:lnTo>
                    <a:lnTo>
                      <a:pt x="120000" y="78750"/>
                    </a:lnTo>
                    <a:lnTo>
                      <a:pt x="120000" y="39375"/>
                    </a:lnTo>
                    <a:lnTo>
                      <a:pt x="78750" y="39375"/>
                    </a:lnTo>
                    <a:lnTo>
                      <a:pt x="7875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grpSp>
            <p:nvGrpSpPr>
              <p:cNvPr id="225" name="Google Shape;225;p43"/>
              <p:cNvGrpSpPr/>
              <p:nvPr/>
            </p:nvGrpSpPr>
            <p:grpSpPr>
              <a:xfrm>
                <a:off x="7494380" y="2779230"/>
                <a:ext cx="155459" cy="155381"/>
                <a:chOff x="4763" y="0"/>
                <a:chExt cx="2900362" cy="2898900"/>
              </a:xfrm>
            </p:grpSpPr>
            <p:sp>
              <p:nvSpPr>
                <p:cNvPr id="226" name="Google Shape;226;p43"/>
                <p:cNvSpPr/>
                <p:nvPr/>
              </p:nvSpPr>
              <p:spPr>
                <a:xfrm>
                  <a:off x="4763" y="0"/>
                  <a:ext cx="7272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455" y="0"/>
                      </a:moveTo>
                      <a:cubicBezTo>
                        <a:pt x="14922" y="0"/>
                        <a:pt x="14922" y="0"/>
                        <a:pt x="14922" y="0"/>
                      </a:cubicBezTo>
                      <a:cubicBezTo>
                        <a:pt x="6839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750"/>
                        <a:pt x="6839" y="120000"/>
                        <a:pt x="14922" y="120000"/>
                      </a:cubicBezTo>
                      <a:cubicBezTo>
                        <a:pt x="104455" y="120000"/>
                        <a:pt x="104455" y="120000"/>
                        <a:pt x="104455" y="120000"/>
                      </a:cubicBezTo>
                      <a:cubicBezTo>
                        <a:pt x="113160" y="120000"/>
                        <a:pt x="120000" y="113750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60" y="0"/>
                        <a:pt x="104455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7" name="Google Shape;227;p43"/>
                <p:cNvSpPr/>
                <p:nvPr/>
              </p:nvSpPr>
              <p:spPr>
                <a:xfrm>
                  <a:off x="4763" y="1087438"/>
                  <a:ext cx="7272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455" y="0"/>
                      </a:moveTo>
                      <a:cubicBezTo>
                        <a:pt x="14922" y="0"/>
                        <a:pt x="14922" y="0"/>
                        <a:pt x="14922" y="0"/>
                      </a:cubicBezTo>
                      <a:cubicBezTo>
                        <a:pt x="6839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125"/>
                        <a:pt x="6839" y="120000"/>
                        <a:pt x="14922" y="120000"/>
                      </a:cubicBezTo>
                      <a:cubicBezTo>
                        <a:pt x="104455" y="120000"/>
                        <a:pt x="104455" y="120000"/>
                        <a:pt x="104455" y="120000"/>
                      </a:cubicBezTo>
                      <a:cubicBezTo>
                        <a:pt x="113160" y="120000"/>
                        <a:pt x="120000" y="113125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60" y="0"/>
                        <a:pt x="104455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8" name="Google Shape;228;p43"/>
                <p:cNvSpPr/>
                <p:nvPr/>
              </p:nvSpPr>
              <p:spPr>
                <a:xfrm>
                  <a:off x="4763" y="2171700"/>
                  <a:ext cx="727200" cy="72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455" y="0"/>
                      </a:moveTo>
                      <a:cubicBezTo>
                        <a:pt x="14922" y="0"/>
                        <a:pt x="14922" y="0"/>
                        <a:pt x="14922" y="0"/>
                      </a:cubicBezTo>
                      <a:cubicBezTo>
                        <a:pt x="6839" y="0"/>
                        <a:pt x="0" y="6839"/>
                        <a:pt x="0" y="15544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6839" y="120000"/>
                        <a:pt x="14922" y="120000"/>
                      </a:cubicBezTo>
                      <a:cubicBezTo>
                        <a:pt x="104455" y="120000"/>
                        <a:pt x="104455" y="120000"/>
                        <a:pt x="104455" y="120000"/>
                      </a:cubicBezTo>
                      <a:cubicBezTo>
                        <a:pt x="113160" y="120000"/>
                        <a:pt x="120000" y="113160"/>
                        <a:pt x="120000" y="105077"/>
                      </a:cubicBezTo>
                      <a:cubicBezTo>
                        <a:pt x="120000" y="15544"/>
                        <a:pt x="120000" y="15544"/>
                        <a:pt x="120000" y="15544"/>
                      </a:cubicBezTo>
                      <a:cubicBezTo>
                        <a:pt x="120000" y="6839"/>
                        <a:pt x="113160" y="0"/>
                        <a:pt x="104455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29" name="Google Shape;229;p43"/>
                <p:cNvSpPr/>
                <p:nvPr/>
              </p:nvSpPr>
              <p:spPr>
                <a:xfrm>
                  <a:off x="1093788" y="0"/>
                  <a:ext cx="7224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875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750"/>
                        <a:pt x="6875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750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0" name="Google Shape;230;p43"/>
                <p:cNvSpPr/>
                <p:nvPr/>
              </p:nvSpPr>
              <p:spPr>
                <a:xfrm>
                  <a:off x="1093788" y="1087438"/>
                  <a:ext cx="7224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875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125"/>
                        <a:pt x="6875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25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1" name="Google Shape;231;p43"/>
                <p:cNvSpPr/>
                <p:nvPr/>
              </p:nvSpPr>
              <p:spPr>
                <a:xfrm>
                  <a:off x="1093788" y="2171700"/>
                  <a:ext cx="722400" cy="72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875" y="0"/>
                        <a:pt x="0" y="6839"/>
                        <a:pt x="0" y="15544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6875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60"/>
                        <a:pt x="120000" y="105077"/>
                      </a:cubicBezTo>
                      <a:cubicBezTo>
                        <a:pt x="120000" y="15544"/>
                        <a:pt x="120000" y="15544"/>
                        <a:pt x="120000" y="15544"/>
                      </a:cubicBezTo>
                      <a:cubicBezTo>
                        <a:pt x="120000" y="6839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2" name="Google Shape;232;p43"/>
                <p:cNvSpPr/>
                <p:nvPr/>
              </p:nvSpPr>
              <p:spPr>
                <a:xfrm>
                  <a:off x="2181225" y="0"/>
                  <a:ext cx="7239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250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750"/>
                        <a:pt x="6250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750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3" name="Google Shape;233;p43"/>
                <p:cNvSpPr/>
                <p:nvPr/>
              </p:nvSpPr>
              <p:spPr>
                <a:xfrm>
                  <a:off x="2181225" y="1087438"/>
                  <a:ext cx="723900" cy="7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250" y="0"/>
                        <a:pt x="0" y="6875"/>
                        <a:pt x="0" y="15000"/>
                      </a:cubicBezTo>
                      <a:cubicBezTo>
                        <a:pt x="0" y="105000"/>
                        <a:pt x="0" y="105000"/>
                        <a:pt x="0" y="105000"/>
                      </a:cubicBezTo>
                      <a:cubicBezTo>
                        <a:pt x="0" y="113125"/>
                        <a:pt x="6250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25"/>
                        <a:pt x="120000" y="105000"/>
                      </a:cubicBezTo>
                      <a:cubicBezTo>
                        <a:pt x="120000" y="15000"/>
                        <a:pt x="120000" y="15000"/>
                        <a:pt x="120000" y="15000"/>
                      </a:cubicBezTo>
                      <a:cubicBezTo>
                        <a:pt x="120000" y="6875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  <p:sp>
              <p:nvSpPr>
                <p:cNvPr id="234" name="Google Shape;234;p43"/>
                <p:cNvSpPr/>
                <p:nvPr/>
              </p:nvSpPr>
              <p:spPr>
                <a:xfrm>
                  <a:off x="2181225" y="2171700"/>
                  <a:ext cx="723900" cy="72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5000" y="0"/>
                      </a:moveTo>
                      <a:cubicBezTo>
                        <a:pt x="15000" y="0"/>
                        <a:pt x="15000" y="0"/>
                        <a:pt x="15000" y="0"/>
                      </a:cubicBezTo>
                      <a:cubicBezTo>
                        <a:pt x="6250" y="0"/>
                        <a:pt x="0" y="6839"/>
                        <a:pt x="0" y="15544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6250" y="120000"/>
                        <a:pt x="15000" y="120000"/>
                      </a:cubicBezTo>
                      <a:cubicBezTo>
                        <a:pt x="105000" y="120000"/>
                        <a:pt x="105000" y="120000"/>
                        <a:pt x="105000" y="120000"/>
                      </a:cubicBezTo>
                      <a:cubicBezTo>
                        <a:pt x="113125" y="120000"/>
                        <a:pt x="120000" y="113160"/>
                        <a:pt x="120000" y="105077"/>
                      </a:cubicBezTo>
                      <a:cubicBezTo>
                        <a:pt x="120000" y="15544"/>
                        <a:pt x="120000" y="15544"/>
                        <a:pt x="120000" y="15544"/>
                      </a:cubicBezTo>
                      <a:cubicBezTo>
                        <a:pt x="120000" y="6839"/>
                        <a:pt x="113125" y="0"/>
                        <a:pt x="105000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23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endParaRPr>
                </a:p>
              </p:txBody>
            </p:sp>
          </p:grpSp>
          <p:sp>
            <p:nvSpPr>
              <p:cNvPr id="235" name="Google Shape;235;p43"/>
              <p:cNvSpPr/>
              <p:nvPr/>
            </p:nvSpPr>
            <p:spPr>
              <a:xfrm rot="5400000">
                <a:off x="7497028" y="3115901"/>
                <a:ext cx="147000" cy="128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7500" y="0"/>
                    </a:moveTo>
                    <a:cubicBezTo>
                      <a:pt x="41116" y="0"/>
                      <a:pt x="19285" y="22346"/>
                      <a:pt x="15535" y="51428"/>
                    </a:cubicBezTo>
                    <a:cubicBezTo>
                      <a:pt x="0" y="51428"/>
                      <a:pt x="0" y="51428"/>
                      <a:pt x="0" y="51428"/>
                    </a:cubicBezTo>
                    <a:cubicBezTo>
                      <a:pt x="22499" y="85714"/>
                      <a:pt x="22499" y="85714"/>
                      <a:pt x="22499" y="85714"/>
                    </a:cubicBezTo>
                    <a:cubicBezTo>
                      <a:pt x="44999" y="51428"/>
                      <a:pt x="44999" y="51428"/>
                      <a:pt x="44999" y="51428"/>
                    </a:cubicBezTo>
                    <a:cubicBezTo>
                      <a:pt x="30803" y="51428"/>
                      <a:pt x="30803" y="51428"/>
                      <a:pt x="30803" y="51428"/>
                    </a:cubicBezTo>
                    <a:cubicBezTo>
                      <a:pt x="34285" y="31836"/>
                      <a:pt x="49419" y="17142"/>
                      <a:pt x="67500" y="17142"/>
                    </a:cubicBezTo>
                    <a:cubicBezTo>
                      <a:pt x="88124" y="17142"/>
                      <a:pt x="104999" y="36428"/>
                      <a:pt x="104999" y="59999"/>
                    </a:cubicBezTo>
                    <a:cubicBezTo>
                      <a:pt x="104999" y="83571"/>
                      <a:pt x="88124" y="102857"/>
                      <a:pt x="67500" y="102857"/>
                    </a:cubicBezTo>
                    <a:cubicBezTo>
                      <a:pt x="67500" y="119999"/>
                      <a:pt x="67500" y="119999"/>
                      <a:pt x="67500" y="119999"/>
                    </a:cubicBezTo>
                    <a:cubicBezTo>
                      <a:pt x="96562" y="119999"/>
                      <a:pt x="119999" y="93214"/>
                      <a:pt x="119999" y="59999"/>
                    </a:cubicBezTo>
                    <a:cubicBezTo>
                      <a:pt x="119999" y="26785"/>
                      <a:pt x="96562" y="0"/>
                      <a:pt x="67500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23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36" name="Google Shape;236;p43"/>
            <p:cNvSpPr/>
            <p:nvPr/>
          </p:nvSpPr>
          <p:spPr>
            <a:xfrm>
              <a:off x="2269943" y="3130076"/>
              <a:ext cx="115500" cy="11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26792" y="0"/>
                    <a:pt x="0" y="26792"/>
                    <a:pt x="0" y="60000"/>
                  </a:cubicBezTo>
                  <a:cubicBezTo>
                    <a:pt x="0" y="93207"/>
                    <a:pt x="26792" y="120000"/>
                    <a:pt x="60000" y="120000"/>
                  </a:cubicBezTo>
                  <a:cubicBezTo>
                    <a:pt x="93207" y="120000"/>
                    <a:pt x="120000" y="93207"/>
                    <a:pt x="120000" y="60000"/>
                  </a:cubicBezTo>
                  <a:cubicBezTo>
                    <a:pt x="120000" y="26792"/>
                    <a:pt x="93207" y="0"/>
                    <a:pt x="60000" y="0"/>
                  </a:cubicBezTo>
                  <a:close/>
                  <a:moveTo>
                    <a:pt x="112075" y="58113"/>
                  </a:moveTo>
                  <a:cubicBezTo>
                    <a:pt x="88867" y="58113"/>
                    <a:pt x="88867" y="58113"/>
                    <a:pt x="88867" y="58113"/>
                  </a:cubicBezTo>
                  <a:cubicBezTo>
                    <a:pt x="88679" y="49433"/>
                    <a:pt x="87169" y="41320"/>
                    <a:pt x="84528" y="33773"/>
                  </a:cubicBezTo>
                  <a:cubicBezTo>
                    <a:pt x="89811" y="31698"/>
                    <a:pt x="94528" y="28679"/>
                    <a:pt x="99056" y="25283"/>
                  </a:cubicBezTo>
                  <a:cubicBezTo>
                    <a:pt x="106792" y="34150"/>
                    <a:pt x="111698" y="45471"/>
                    <a:pt x="112075" y="58113"/>
                  </a:cubicBezTo>
                  <a:close/>
                  <a:moveTo>
                    <a:pt x="57924" y="112075"/>
                  </a:moveTo>
                  <a:cubicBezTo>
                    <a:pt x="51509" y="106792"/>
                    <a:pt x="46037" y="99811"/>
                    <a:pt x="42075" y="91698"/>
                  </a:cubicBezTo>
                  <a:cubicBezTo>
                    <a:pt x="47169" y="90188"/>
                    <a:pt x="52452" y="89245"/>
                    <a:pt x="58113" y="89056"/>
                  </a:cubicBezTo>
                  <a:cubicBezTo>
                    <a:pt x="58113" y="112075"/>
                    <a:pt x="58113" y="112075"/>
                    <a:pt x="58113" y="112075"/>
                  </a:cubicBezTo>
                  <a:cubicBezTo>
                    <a:pt x="57924" y="112075"/>
                    <a:pt x="57924" y="112075"/>
                    <a:pt x="57924" y="112075"/>
                  </a:cubicBezTo>
                  <a:close/>
                  <a:moveTo>
                    <a:pt x="62075" y="7924"/>
                  </a:moveTo>
                  <a:cubicBezTo>
                    <a:pt x="69433" y="13962"/>
                    <a:pt x="75471" y="22075"/>
                    <a:pt x="79433" y="31509"/>
                  </a:cubicBezTo>
                  <a:cubicBezTo>
                    <a:pt x="73962" y="33396"/>
                    <a:pt x="68113" y="34528"/>
                    <a:pt x="61886" y="34716"/>
                  </a:cubicBezTo>
                  <a:cubicBezTo>
                    <a:pt x="61886" y="7924"/>
                    <a:pt x="61886" y="7924"/>
                    <a:pt x="61886" y="7924"/>
                  </a:cubicBezTo>
                  <a:cubicBezTo>
                    <a:pt x="62075" y="7924"/>
                    <a:pt x="62075" y="7924"/>
                    <a:pt x="62075" y="7924"/>
                  </a:cubicBezTo>
                  <a:close/>
                  <a:moveTo>
                    <a:pt x="68490" y="8490"/>
                  </a:moveTo>
                  <a:cubicBezTo>
                    <a:pt x="79245" y="10377"/>
                    <a:pt x="88867" y="15283"/>
                    <a:pt x="96226" y="22452"/>
                  </a:cubicBezTo>
                  <a:cubicBezTo>
                    <a:pt x="92264" y="25660"/>
                    <a:pt x="87924" y="28301"/>
                    <a:pt x="83018" y="30188"/>
                  </a:cubicBezTo>
                  <a:cubicBezTo>
                    <a:pt x="79433" y="21886"/>
                    <a:pt x="74528" y="14528"/>
                    <a:pt x="68490" y="8490"/>
                  </a:cubicBezTo>
                  <a:close/>
                  <a:moveTo>
                    <a:pt x="58113" y="7924"/>
                  </a:moveTo>
                  <a:cubicBezTo>
                    <a:pt x="58113" y="34716"/>
                    <a:pt x="58113" y="34716"/>
                    <a:pt x="58113" y="34716"/>
                  </a:cubicBezTo>
                  <a:cubicBezTo>
                    <a:pt x="51886" y="34528"/>
                    <a:pt x="46037" y="33396"/>
                    <a:pt x="40566" y="31509"/>
                  </a:cubicBezTo>
                  <a:cubicBezTo>
                    <a:pt x="44528" y="22075"/>
                    <a:pt x="50566" y="13962"/>
                    <a:pt x="57924" y="7924"/>
                  </a:cubicBezTo>
                  <a:cubicBezTo>
                    <a:pt x="57924" y="7924"/>
                    <a:pt x="57924" y="7924"/>
                    <a:pt x="58113" y="7924"/>
                  </a:cubicBezTo>
                  <a:close/>
                  <a:moveTo>
                    <a:pt x="36981" y="30188"/>
                  </a:moveTo>
                  <a:cubicBezTo>
                    <a:pt x="32264" y="28301"/>
                    <a:pt x="27735" y="25660"/>
                    <a:pt x="23773" y="22452"/>
                  </a:cubicBezTo>
                  <a:cubicBezTo>
                    <a:pt x="31132" y="15283"/>
                    <a:pt x="40754" y="10377"/>
                    <a:pt x="51509" y="8490"/>
                  </a:cubicBezTo>
                  <a:cubicBezTo>
                    <a:pt x="45471" y="14528"/>
                    <a:pt x="40566" y="21886"/>
                    <a:pt x="36981" y="30188"/>
                  </a:cubicBezTo>
                  <a:close/>
                  <a:moveTo>
                    <a:pt x="39056" y="35094"/>
                  </a:moveTo>
                  <a:cubicBezTo>
                    <a:pt x="45094" y="37169"/>
                    <a:pt x="51509" y="38490"/>
                    <a:pt x="58113" y="38679"/>
                  </a:cubicBezTo>
                  <a:cubicBezTo>
                    <a:pt x="58113" y="58113"/>
                    <a:pt x="58113" y="58113"/>
                    <a:pt x="58113" y="58113"/>
                  </a:cubicBezTo>
                  <a:cubicBezTo>
                    <a:pt x="34905" y="58113"/>
                    <a:pt x="34905" y="58113"/>
                    <a:pt x="34905" y="58113"/>
                  </a:cubicBezTo>
                  <a:cubicBezTo>
                    <a:pt x="35094" y="50000"/>
                    <a:pt x="36603" y="42264"/>
                    <a:pt x="39056" y="35094"/>
                  </a:cubicBezTo>
                  <a:close/>
                  <a:moveTo>
                    <a:pt x="58113" y="61886"/>
                  </a:moveTo>
                  <a:cubicBezTo>
                    <a:pt x="58113" y="85283"/>
                    <a:pt x="58113" y="85283"/>
                    <a:pt x="58113" y="85283"/>
                  </a:cubicBezTo>
                  <a:cubicBezTo>
                    <a:pt x="51886" y="85471"/>
                    <a:pt x="46037" y="86415"/>
                    <a:pt x="40566" y="88301"/>
                  </a:cubicBezTo>
                  <a:cubicBezTo>
                    <a:pt x="37169" y="80188"/>
                    <a:pt x="35094" y="71320"/>
                    <a:pt x="34905" y="61886"/>
                  </a:cubicBezTo>
                  <a:lnTo>
                    <a:pt x="58113" y="61886"/>
                  </a:lnTo>
                  <a:close/>
                  <a:moveTo>
                    <a:pt x="51509" y="111509"/>
                  </a:moveTo>
                  <a:cubicBezTo>
                    <a:pt x="41886" y="109811"/>
                    <a:pt x="33207" y="105660"/>
                    <a:pt x="26037" y="99622"/>
                  </a:cubicBezTo>
                  <a:cubicBezTo>
                    <a:pt x="29811" y="96981"/>
                    <a:pt x="33962" y="94716"/>
                    <a:pt x="38490" y="93018"/>
                  </a:cubicBezTo>
                  <a:cubicBezTo>
                    <a:pt x="41886" y="100188"/>
                    <a:pt x="46226" y="106226"/>
                    <a:pt x="51509" y="111509"/>
                  </a:cubicBezTo>
                  <a:close/>
                  <a:moveTo>
                    <a:pt x="61886" y="112075"/>
                  </a:moveTo>
                  <a:cubicBezTo>
                    <a:pt x="61886" y="89056"/>
                    <a:pt x="61886" y="89056"/>
                    <a:pt x="61886" y="89056"/>
                  </a:cubicBezTo>
                  <a:cubicBezTo>
                    <a:pt x="67547" y="89245"/>
                    <a:pt x="72830" y="90188"/>
                    <a:pt x="77924" y="91698"/>
                  </a:cubicBezTo>
                  <a:cubicBezTo>
                    <a:pt x="73962" y="99811"/>
                    <a:pt x="68490" y="106792"/>
                    <a:pt x="62075" y="112075"/>
                  </a:cubicBezTo>
                  <a:cubicBezTo>
                    <a:pt x="62075" y="112075"/>
                    <a:pt x="62075" y="112075"/>
                    <a:pt x="61886" y="112075"/>
                  </a:cubicBezTo>
                  <a:close/>
                  <a:moveTo>
                    <a:pt x="81509" y="93018"/>
                  </a:moveTo>
                  <a:cubicBezTo>
                    <a:pt x="86037" y="94716"/>
                    <a:pt x="90188" y="96981"/>
                    <a:pt x="93962" y="99622"/>
                  </a:cubicBezTo>
                  <a:cubicBezTo>
                    <a:pt x="86792" y="105660"/>
                    <a:pt x="78113" y="109811"/>
                    <a:pt x="68490" y="111509"/>
                  </a:cubicBezTo>
                  <a:cubicBezTo>
                    <a:pt x="73773" y="106226"/>
                    <a:pt x="78113" y="100188"/>
                    <a:pt x="81509" y="93018"/>
                  </a:cubicBezTo>
                  <a:close/>
                  <a:moveTo>
                    <a:pt x="79433" y="88301"/>
                  </a:moveTo>
                  <a:cubicBezTo>
                    <a:pt x="73962" y="86415"/>
                    <a:pt x="68113" y="85471"/>
                    <a:pt x="61886" y="85283"/>
                  </a:cubicBezTo>
                  <a:cubicBezTo>
                    <a:pt x="61886" y="61886"/>
                    <a:pt x="61886" y="61886"/>
                    <a:pt x="61886" y="61886"/>
                  </a:cubicBezTo>
                  <a:cubicBezTo>
                    <a:pt x="85094" y="61886"/>
                    <a:pt x="85094" y="61886"/>
                    <a:pt x="85094" y="61886"/>
                  </a:cubicBezTo>
                  <a:cubicBezTo>
                    <a:pt x="84905" y="71320"/>
                    <a:pt x="82830" y="80188"/>
                    <a:pt x="79433" y="88301"/>
                  </a:cubicBezTo>
                  <a:close/>
                  <a:moveTo>
                    <a:pt x="61886" y="58113"/>
                  </a:moveTo>
                  <a:cubicBezTo>
                    <a:pt x="61886" y="38679"/>
                    <a:pt x="61886" y="38679"/>
                    <a:pt x="61886" y="38679"/>
                  </a:cubicBezTo>
                  <a:cubicBezTo>
                    <a:pt x="68490" y="38490"/>
                    <a:pt x="74905" y="37169"/>
                    <a:pt x="80943" y="35094"/>
                  </a:cubicBezTo>
                  <a:cubicBezTo>
                    <a:pt x="83396" y="42264"/>
                    <a:pt x="84905" y="50000"/>
                    <a:pt x="85094" y="58113"/>
                  </a:cubicBezTo>
                  <a:lnTo>
                    <a:pt x="61886" y="58113"/>
                  </a:lnTo>
                  <a:close/>
                  <a:moveTo>
                    <a:pt x="20943" y="25283"/>
                  </a:moveTo>
                  <a:cubicBezTo>
                    <a:pt x="25471" y="28679"/>
                    <a:pt x="30188" y="31698"/>
                    <a:pt x="35471" y="33773"/>
                  </a:cubicBezTo>
                  <a:cubicBezTo>
                    <a:pt x="32830" y="41320"/>
                    <a:pt x="31320" y="49433"/>
                    <a:pt x="31132" y="58113"/>
                  </a:cubicBezTo>
                  <a:cubicBezTo>
                    <a:pt x="7924" y="58113"/>
                    <a:pt x="7924" y="58113"/>
                    <a:pt x="7924" y="58113"/>
                  </a:cubicBezTo>
                  <a:cubicBezTo>
                    <a:pt x="8301" y="45471"/>
                    <a:pt x="13207" y="34150"/>
                    <a:pt x="20943" y="25283"/>
                  </a:cubicBezTo>
                  <a:close/>
                  <a:moveTo>
                    <a:pt x="7924" y="61886"/>
                  </a:moveTo>
                  <a:cubicBezTo>
                    <a:pt x="31132" y="61886"/>
                    <a:pt x="31132" y="61886"/>
                    <a:pt x="31132" y="61886"/>
                  </a:cubicBezTo>
                  <a:cubicBezTo>
                    <a:pt x="31320" y="71886"/>
                    <a:pt x="33396" y="81132"/>
                    <a:pt x="36792" y="89622"/>
                  </a:cubicBezTo>
                  <a:cubicBezTo>
                    <a:pt x="31886" y="91509"/>
                    <a:pt x="27358" y="93962"/>
                    <a:pt x="23207" y="96981"/>
                  </a:cubicBezTo>
                  <a:cubicBezTo>
                    <a:pt x="14150" y="87924"/>
                    <a:pt x="8301" y="75660"/>
                    <a:pt x="7924" y="61886"/>
                  </a:cubicBezTo>
                  <a:close/>
                  <a:moveTo>
                    <a:pt x="96792" y="96981"/>
                  </a:moveTo>
                  <a:cubicBezTo>
                    <a:pt x="92641" y="93962"/>
                    <a:pt x="88113" y="91509"/>
                    <a:pt x="83207" y="89622"/>
                  </a:cubicBezTo>
                  <a:cubicBezTo>
                    <a:pt x="86603" y="81132"/>
                    <a:pt x="88679" y="71886"/>
                    <a:pt x="88867" y="61886"/>
                  </a:cubicBezTo>
                  <a:cubicBezTo>
                    <a:pt x="112075" y="61886"/>
                    <a:pt x="112075" y="61886"/>
                    <a:pt x="112075" y="61886"/>
                  </a:cubicBezTo>
                  <a:cubicBezTo>
                    <a:pt x="111698" y="75660"/>
                    <a:pt x="105849" y="87924"/>
                    <a:pt x="96792" y="9698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37" name="Google Shape;237;p43"/>
          <p:cNvSpPr>
            <a:spLocks noGrp="1"/>
          </p:cNvSpPr>
          <p:nvPr>
            <p:ph type="pic" idx="2"/>
          </p:nvPr>
        </p:nvSpPr>
        <p:spPr>
          <a:xfrm>
            <a:off x="1308643" y="2412837"/>
            <a:ext cx="9758700" cy="4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3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4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4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43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82520" y="400343"/>
            <a:ext cx="4047900" cy="6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>
            <a:spLocks noGrp="1"/>
          </p:cNvSpPr>
          <p:nvPr>
            <p:ph type="pic" idx="2"/>
          </p:nvPr>
        </p:nvSpPr>
        <p:spPr>
          <a:xfrm>
            <a:off x="7824568" y="1374589"/>
            <a:ext cx="2285100" cy="4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3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4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4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2" name="Google Shape;242;p44" descr="lightbg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45"/>
          <p:cNvGrpSpPr/>
          <p:nvPr/>
        </p:nvGrpSpPr>
        <p:grpSpPr>
          <a:xfrm flipH="1">
            <a:off x="1727477" y="1436692"/>
            <a:ext cx="2499865" cy="3667171"/>
            <a:chOff x="8099434" y="2121218"/>
            <a:chExt cx="1322400" cy="1878000"/>
          </a:xfrm>
        </p:grpSpPr>
        <p:sp>
          <p:nvSpPr>
            <p:cNvPr id="246" name="Google Shape;246;p45"/>
            <p:cNvSpPr/>
            <p:nvPr/>
          </p:nvSpPr>
          <p:spPr>
            <a:xfrm>
              <a:off x="8099434" y="2121218"/>
              <a:ext cx="1322400" cy="187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" name="Google Shape;247;p45"/>
            <p:cNvSpPr/>
            <p:nvPr/>
          </p:nvSpPr>
          <p:spPr>
            <a:xfrm>
              <a:off x="8107372" y="2127568"/>
              <a:ext cx="1308000" cy="18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8" name="Google Shape;248;p45"/>
            <p:cNvSpPr/>
            <p:nvPr/>
          </p:nvSpPr>
          <p:spPr>
            <a:xfrm>
              <a:off x="8748722" y="2197418"/>
              <a:ext cx="23700" cy="2370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9" name="Google Shape;249;p45"/>
            <p:cNvSpPr/>
            <p:nvPr/>
          </p:nvSpPr>
          <p:spPr>
            <a:xfrm>
              <a:off x="8748722" y="2195831"/>
              <a:ext cx="23700" cy="2370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0" name="Google Shape;250;p45"/>
            <p:cNvSpPr/>
            <p:nvPr/>
          </p:nvSpPr>
          <p:spPr>
            <a:xfrm>
              <a:off x="8753484" y="2200593"/>
              <a:ext cx="14400" cy="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1" name="Google Shape;251;p45"/>
            <p:cNvSpPr/>
            <p:nvPr/>
          </p:nvSpPr>
          <p:spPr>
            <a:xfrm>
              <a:off x="8756659" y="2203768"/>
              <a:ext cx="7800" cy="780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2" name="Google Shape;252;p45"/>
            <p:cNvSpPr/>
            <p:nvPr/>
          </p:nvSpPr>
          <p:spPr>
            <a:xfrm>
              <a:off x="8759834" y="2206943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8723322" y="2203768"/>
              <a:ext cx="11100" cy="111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8178809" y="2278381"/>
              <a:ext cx="1165200" cy="155430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8185159" y="2284731"/>
              <a:ext cx="1152600" cy="15414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6" name="Google Shape;256;p45"/>
            <p:cNvSpPr/>
            <p:nvPr/>
          </p:nvSpPr>
          <p:spPr>
            <a:xfrm>
              <a:off x="8712209" y="3865881"/>
              <a:ext cx="98400" cy="999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7" name="Google Shape;257;p45"/>
            <p:cNvSpPr/>
            <p:nvPr/>
          </p:nvSpPr>
          <p:spPr>
            <a:xfrm>
              <a:off x="8736022" y="3889693"/>
              <a:ext cx="50700" cy="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58" name="Google Shape;258;p45"/>
          <p:cNvGrpSpPr/>
          <p:nvPr/>
        </p:nvGrpSpPr>
        <p:grpSpPr>
          <a:xfrm flipH="1">
            <a:off x="4855821" y="1436692"/>
            <a:ext cx="2499865" cy="3667171"/>
            <a:chOff x="8099434" y="2121218"/>
            <a:chExt cx="1322400" cy="1878000"/>
          </a:xfrm>
        </p:grpSpPr>
        <p:sp>
          <p:nvSpPr>
            <p:cNvPr id="259" name="Google Shape;259;p45"/>
            <p:cNvSpPr/>
            <p:nvPr/>
          </p:nvSpPr>
          <p:spPr>
            <a:xfrm>
              <a:off x="8099434" y="2121218"/>
              <a:ext cx="1322400" cy="187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0" name="Google Shape;260;p45"/>
            <p:cNvSpPr/>
            <p:nvPr/>
          </p:nvSpPr>
          <p:spPr>
            <a:xfrm>
              <a:off x="8107372" y="2127568"/>
              <a:ext cx="1308000" cy="18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1" name="Google Shape;261;p45"/>
            <p:cNvSpPr/>
            <p:nvPr/>
          </p:nvSpPr>
          <p:spPr>
            <a:xfrm>
              <a:off x="8748722" y="2197418"/>
              <a:ext cx="23700" cy="2370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2" name="Google Shape;262;p45"/>
            <p:cNvSpPr/>
            <p:nvPr/>
          </p:nvSpPr>
          <p:spPr>
            <a:xfrm>
              <a:off x="8748722" y="2195831"/>
              <a:ext cx="23700" cy="2370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8753484" y="2200593"/>
              <a:ext cx="14400" cy="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4" name="Google Shape;264;p45"/>
            <p:cNvSpPr/>
            <p:nvPr/>
          </p:nvSpPr>
          <p:spPr>
            <a:xfrm>
              <a:off x="8756659" y="2203768"/>
              <a:ext cx="7800" cy="780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8759834" y="2206943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6" name="Google Shape;266;p45"/>
            <p:cNvSpPr/>
            <p:nvPr/>
          </p:nvSpPr>
          <p:spPr>
            <a:xfrm>
              <a:off x="8723322" y="2203768"/>
              <a:ext cx="11100" cy="111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7" name="Google Shape;267;p45"/>
            <p:cNvSpPr/>
            <p:nvPr/>
          </p:nvSpPr>
          <p:spPr>
            <a:xfrm>
              <a:off x="8178809" y="2278381"/>
              <a:ext cx="1165200" cy="155430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8" name="Google Shape;268;p45"/>
            <p:cNvSpPr/>
            <p:nvPr/>
          </p:nvSpPr>
          <p:spPr>
            <a:xfrm>
              <a:off x="8185159" y="2284731"/>
              <a:ext cx="1152600" cy="15414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9" name="Google Shape;269;p45"/>
            <p:cNvSpPr/>
            <p:nvPr/>
          </p:nvSpPr>
          <p:spPr>
            <a:xfrm>
              <a:off x="8712209" y="3865881"/>
              <a:ext cx="98400" cy="999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0" name="Google Shape;270;p45"/>
            <p:cNvSpPr/>
            <p:nvPr/>
          </p:nvSpPr>
          <p:spPr>
            <a:xfrm>
              <a:off x="8736022" y="3889693"/>
              <a:ext cx="50700" cy="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71" name="Google Shape;271;p45"/>
          <p:cNvGrpSpPr/>
          <p:nvPr/>
        </p:nvGrpSpPr>
        <p:grpSpPr>
          <a:xfrm flipH="1">
            <a:off x="8007114" y="1449092"/>
            <a:ext cx="2499865" cy="3667171"/>
            <a:chOff x="8099434" y="2121218"/>
            <a:chExt cx="1322400" cy="1878000"/>
          </a:xfrm>
        </p:grpSpPr>
        <p:sp>
          <p:nvSpPr>
            <p:cNvPr id="272" name="Google Shape;272;p45"/>
            <p:cNvSpPr/>
            <p:nvPr/>
          </p:nvSpPr>
          <p:spPr>
            <a:xfrm>
              <a:off x="8099434" y="2121218"/>
              <a:ext cx="1322400" cy="187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3" name="Google Shape;273;p45"/>
            <p:cNvSpPr/>
            <p:nvPr/>
          </p:nvSpPr>
          <p:spPr>
            <a:xfrm>
              <a:off x="8107372" y="2127568"/>
              <a:ext cx="1308000" cy="18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4" name="Google Shape;274;p45"/>
            <p:cNvSpPr/>
            <p:nvPr/>
          </p:nvSpPr>
          <p:spPr>
            <a:xfrm>
              <a:off x="8748722" y="2197418"/>
              <a:ext cx="23700" cy="2370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5" name="Google Shape;275;p45"/>
            <p:cNvSpPr/>
            <p:nvPr/>
          </p:nvSpPr>
          <p:spPr>
            <a:xfrm>
              <a:off x="8748722" y="2195831"/>
              <a:ext cx="23700" cy="2370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6" name="Google Shape;276;p45"/>
            <p:cNvSpPr/>
            <p:nvPr/>
          </p:nvSpPr>
          <p:spPr>
            <a:xfrm>
              <a:off x="8753484" y="2200593"/>
              <a:ext cx="14400" cy="14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8756659" y="2203768"/>
              <a:ext cx="7800" cy="780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8759834" y="2206943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8723322" y="2203768"/>
              <a:ext cx="11100" cy="111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8178809" y="2278381"/>
              <a:ext cx="1165200" cy="155430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8185159" y="2284731"/>
              <a:ext cx="1152600" cy="15414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8712209" y="3865881"/>
              <a:ext cx="98400" cy="999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8736022" y="3889693"/>
              <a:ext cx="50700" cy="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84" name="Google Shape;284;p45"/>
          <p:cNvSpPr>
            <a:spLocks noGrp="1"/>
          </p:cNvSpPr>
          <p:nvPr>
            <p:ph type="pic" idx="2"/>
          </p:nvPr>
        </p:nvSpPr>
        <p:spPr>
          <a:xfrm>
            <a:off x="1886366" y="1741906"/>
            <a:ext cx="21909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3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4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4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>
            <a:spLocks noGrp="1"/>
          </p:cNvSpPr>
          <p:nvPr>
            <p:ph type="pic" idx="3"/>
          </p:nvPr>
        </p:nvSpPr>
        <p:spPr>
          <a:xfrm>
            <a:off x="5012533" y="1741905"/>
            <a:ext cx="21909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3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4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4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>
            <a:spLocks noGrp="1"/>
          </p:cNvSpPr>
          <p:nvPr>
            <p:ph type="pic" idx="4"/>
          </p:nvPr>
        </p:nvSpPr>
        <p:spPr>
          <a:xfrm>
            <a:off x="8163826" y="1754733"/>
            <a:ext cx="21909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1853" marR="0" lvl="0" indent="-451853" algn="l" rtl="0">
              <a:spcBef>
                <a:spcPts val="348"/>
              </a:spcBef>
              <a:spcAft>
                <a:spcPts val="0"/>
              </a:spcAft>
              <a:buClr>
                <a:schemeClr val="dk1"/>
              </a:buClr>
              <a:buSzPts val="1742"/>
              <a:buFont typeface="Arial"/>
              <a:buChar char="•"/>
              <a:defRPr sz="17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013" marR="0" lvl="1" indent="-382113" algn="l" rtl="0">
              <a:spcBef>
                <a:spcPts val="736"/>
              </a:spcBef>
              <a:spcAft>
                <a:spcPts val="0"/>
              </a:spcAft>
              <a:buClr>
                <a:schemeClr val="dk1"/>
              </a:buClr>
              <a:buSzPts val="3678"/>
              <a:buFont typeface="Arial"/>
              <a:buChar char="–"/>
              <a:defRPr sz="367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06175" marR="0" lvl="2" indent="-312375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4"/>
              <a:buFont typeface="Arial"/>
              <a:buChar char="•"/>
              <a:defRPr sz="31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8644" marR="0" lvl="3" indent="-30524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–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11114" marR="0" lvl="4" indent="-31081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»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13585" marR="0" lvl="5" indent="-303684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16055" marR="0" lvl="6" indent="-30925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18525" marR="0" lvl="7" indent="-30212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20995" marR="0" lvl="8" indent="-307695" algn="l" rtl="0"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4"/>
              <a:buFont typeface="Arial"/>
              <a:buChar char="•"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7" name="Google Shape;287;p45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400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bg>
      <p:bgPr>
        <a:solidFill>
          <a:schemeClr val="dk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46"/>
          <p:cNvGrpSpPr/>
          <p:nvPr/>
        </p:nvGrpSpPr>
        <p:grpSpPr>
          <a:xfrm>
            <a:off x="10929537" y="6354383"/>
            <a:ext cx="689638" cy="199215"/>
            <a:chOff x="6080439" y="5106677"/>
            <a:chExt cx="1828309" cy="511200"/>
          </a:xfrm>
        </p:grpSpPr>
        <p:sp>
          <p:nvSpPr>
            <p:cNvPr id="291" name="Google Shape;291;p46"/>
            <p:cNvSpPr/>
            <p:nvPr/>
          </p:nvSpPr>
          <p:spPr>
            <a:xfrm>
              <a:off x="6080439" y="5106677"/>
              <a:ext cx="511200" cy="51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6"/>
            <p:cNvSpPr/>
            <p:nvPr/>
          </p:nvSpPr>
          <p:spPr>
            <a:xfrm>
              <a:off x="6744159" y="5106677"/>
              <a:ext cx="511200" cy="511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7397548" y="5106677"/>
              <a:ext cx="511200" cy="511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2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46"/>
          <p:cNvSpPr/>
          <p:nvPr/>
        </p:nvSpPr>
        <p:spPr>
          <a:xfrm>
            <a:off x="0" y="0"/>
            <a:ext cx="9150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2090" y="6373156"/>
            <a:ext cx="1286330" cy="220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2090" y="6373156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8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9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3437" y="6354374"/>
            <a:ext cx="1286330" cy="220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 descr="lightbg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5909" y="6319540"/>
            <a:ext cx="1286330" cy="22090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/>
          <p:nvPr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hrances-paps/RLadies_presentat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83" y="0"/>
            <a:ext cx="120941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/>
          <p:nvPr/>
        </p:nvSpPr>
        <p:spPr>
          <a:xfrm>
            <a:off x="94670" y="0"/>
            <a:ext cx="12094155" cy="6856214"/>
          </a:xfrm>
          <a:prstGeom prst="rect">
            <a:avLst/>
          </a:prstGeom>
          <a:solidFill>
            <a:srgbClr val="001236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919410" y="4233922"/>
            <a:ext cx="9184710" cy="74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Important learnings in R</a:t>
            </a:r>
            <a:endParaRPr sz="4200" b="1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03" name="Google Shape;303;p47" descr="cmyk_rev_logo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213" y="3822696"/>
            <a:ext cx="2142888" cy="35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7"/>
          <p:cNvSpPr txBox="1"/>
          <p:nvPr/>
        </p:nvSpPr>
        <p:spPr>
          <a:xfrm>
            <a:off x="919410" y="5447662"/>
            <a:ext cx="7156507" cy="4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Phrances Perez | September 2019</a:t>
            </a:r>
            <a:endParaRPr/>
          </a:p>
        </p:txBody>
      </p:sp>
      <p:sp>
        <p:nvSpPr>
          <p:cNvPr id="305" name="Google Shape;305;p47"/>
          <p:cNvSpPr txBox="1"/>
          <p:nvPr/>
        </p:nvSpPr>
        <p:spPr>
          <a:xfrm>
            <a:off x="968360" y="4910862"/>
            <a:ext cx="7156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R-shiny, Version Control, Best Practice </a:t>
            </a:r>
            <a:endParaRPr sz="21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101" y="1786"/>
            <a:ext cx="6054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6"/>
          <p:cNvSpPr txBox="1"/>
          <p:nvPr/>
        </p:nvSpPr>
        <p:spPr>
          <a:xfrm>
            <a:off x="865700" y="2010775"/>
            <a:ext cx="4089300" cy="4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create expressions that rely on other expressions</a:t>
            </a: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reusable expressions</a:t>
            </a: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shorter codes</a:t>
            </a: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Rshiny bug - cannot load the same output twice</a:t>
            </a: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3" name="Google Shape;393;p56"/>
          <p:cNvSpPr/>
          <p:nvPr/>
        </p:nvSpPr>
        <p:spPr>
          <a:xfrm>
            <a:off x="6134101" y="3572"/>
            <a:ext cx="6054600" cy="6856200"/>
          </a:xfrm>
          <a:prstGeom prst="rect">
            <a:avLst/>
          </a:prstGeom>
          <a:solidFill>
            <a:srgbClr val="001236">
              <a:alpha val="4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94" name="Google Shape;394;p56" descr="cmyk_rev_logo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9296" y="6362956"/>
            <a:ext cx="12882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553250" y="516250"/>
            <a:ext cx="47142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Advantages of using reactive function</a:t>
            </a:r>
            <a:endParaRPr sz="3600">
              <a:solidFill>
                <a:srgbClr val="20124D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/>
          <p:nvPr/>
        </p:nvSpPr>
        <p:spPr>
          <a:xfrm>
            <a:off x="110164" y="1"/>
            <a:ext cx="12097500" cy="6858000"/>
          </a:xfrm>
          <a:prstGeom prst="rect">
            <a:avLst/>
          </a:prstGeom>
          <a:solidFill>
            <a:srgbClr val="001236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02" name="Google Shape;402;p57" descr="cmyk_rev_logo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9296" y="6362956"/>
            <a:ext cx="12882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7"/>
          <p:cNvSpPr txBox="1"/>
          <p:nvPr/>
        </p:nvSpPr>
        <p:spPr>
          <a:xfrm>
            <a:off x="1596350" y="944225"/>
            <a:ext cx="94179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Git and version control</a:t>
            </a:r>
            <a:endParaRPr sz="7200" b="1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/>
        </p:nvSpPr>
        <p:spPr>
          <a:xfrm>
            <a:off x="424250" y="781150"/>
            <a:ext cx="7391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Version Control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410" name="Google Shape;410;p58"/>
          <p:cNvSpPr txBox="1"/>
          <p:nvPr/>
        </p:nvSpPr>
        <p:spPr>
          <a:xfrm>
            <a:off x="1483400" y="1225400"/>
            <a:ext cx="9459300" cy="41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Management of changes made in the source code and mainly used to retain copies of the different versions of the code with the appropriate label/comment.</a:t>
            </a:r>
            <a:endParaRPr sz="3000">
              <a:solidFill>
                <a:schemeClr val="accent2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11" name="Google Shape;4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7698" y="3802700"/>
            <a:ext cx="3033900" cy="26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Git interface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675" y="1616725"/>
            <a:ext cx="9476353" cy="463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9"/>
          <p:cNvSpPr/>
          <p:nvPr/>
        </p:nvSpPr>
        <p:spPr>
          <a:xfrm>
            <a:off x="469450" y="3796400"/>
            <a:ext cx="1326600" cy="83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Code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0" name="Google Shape;420;p59"/>
          <p:cNvSpPr/>
          <p:nvPr/>
        </p:nvSpPr>
        <p:spPr>
          <a:xfrm>
            <a:off x="2265600" y="2000250"/>
            <a:ext cx="1326600" cy="10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Copy Path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1" name="Google Shape;421;p59"/>
          <p:cNvSpPr/>
          <p:nvPr/>
        </p:nvSpPr>
        <p:spPr>
          <a:xfrm>
            <a:off x="9001125" y="484525"/>
            <a:ext cx="1551300" cy="113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History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2" name="Google Shape;422;p59"/>
          <p:cNvSpPr/>
          <p:nvPr/>
        </p:nvSpPr>
        <p:spPr>
          <a:xfrm>
            <a:off x="8490850" y="3510650"/>
            <a:ext cx="1183800" cy="165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Edit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Git interface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429" name="Google Shape;4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5" y="1668400"/>
            <a:ext cx="6787250" cy="22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450" y="3278600"/>
            <a:ext cx="6066599" cy="29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0"/>
          <p:cNvSpPr txBox="1"/>
          <p:nvPr/>
        </p:nvSpPr>
        <p:spPr>
          <a:xfrm>
            <a:off x="1725275" y="4183800"/>
            <a:ext cx="33858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0"/>
          <p:cNvSpPr txBox="1"/>
          <p:nvPr/>
        </p:nvSpPr>
        <p:spPr>
          <a:xfrm>
            <a:off x="1225175" y="3963050"/>
            <a:ext cx="43860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History log of your commits/comments</a:t>
            </a:r>
            <a:endParaRPr sz="1800" b="1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3" name="Google Shape;433;p60"/>
          <p:cNvSpPr txBox="1"/>
          <p:nvPr/>
        </p:nvSpPr>
        <p:spPr>
          <a:xfrm>
            <a:off x="7525050" y="2535375"/>
            <a:ext cx="40500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You can see any changes you’ve made</a:t>
            </a:r>
            <a:endParaRPr sz="1800" b="1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How to use Git in R?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440" name="Google Shape;4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475" y="163175"/>
            <a:ext cx="2123775" cy="202592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1"/>
          <p:cNvSpPr txBox="1"/>
          <p:nvPr/>
        </p:nvSpPr>
        <p:spPr>
          <a:xfrm>
            <a:off x="1143000" y="1714500"/>
            <a:ext cx="86172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1.	Install the GIT bash app 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(esp . for windows)	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42" name="Google Shape;442;p61"/>
          <p:cNvSpPr txBox="1"/>
          <p:nvPr/>
        </p:nvSpPr>
        <p:spPr>
          <a:xfrm>
            <a:off x="1143000" y="2468100"/>
            <a:ext cx="9336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2.	Tools &gt; Global options &gt; Terminal &gt; ‘New terminals open with : GIT Bash’ 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43" name="Google Shape;44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275" y="3024600"/>
            <a:ext cx="3406648" cy="33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025" y="1776312"/>
            <a:ext cx="548075" cy="5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How to use Git in R?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475" y="163175"/>
            <a:ext cx="2123775" cy="202592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2"/>
          <p:cNvSpPr txBox="1"/>
          <p:nvPr/>
        </p:nvSpPr>
        <p:spPr>
          <a:xfrm>
            <a:off x="1143000" y="1714500"/>
            <a:ext cx="8617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3.	File &gt; New Project 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1143000" y="4796725"/>
            <a:ext cx="8617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4.	Click Version Control &gt; Git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54" name="Google Shape;45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800" y="2341500"/>
            <a:ext cx="3271599" cy="23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325" y="4076400"/>
            <a:ext cx="3274330" cy="230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/>
        </p:nvSpPr>
        <p:spPr>
          <a:xfrm>
            <a:off x="1143000" y="1714500"/>
            <a:ext cx="86172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5.	Paste SSH URL to Repository URL &gt; Create Project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**This step will clone the repository and you can now use version control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2" name="Google Shape;462;p63"/>
          <p:cNvSpPr txBox="1"/>
          <p:nvPr/>
        </p:nvSpPr>
        <p:spPr>
          <a:xfrm>
            <a:off x="1143000" y="2510400"/>
            <a:ext cx="8617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6.	Add some file and let’s submit it to git :)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63" name="Google Shape;4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325" y="2985000"/>
            <a:ext cx="4055024" cy="21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3"/>
          <p:cNvSpPr txBox="1"/>
          <p:nvPr/>
        </p:nvSpPr>
        <p:spPr>
          <a:xfrm>
            <a:off x="1143000" y="2815200"/>
            <a:ext cx="8617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7.	Go to Tools &gt; Shell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5" name="Google Shape;465;p63"/>
          <p:cNvSpPr txBox="1"/>
          <p:nvPr/>
        </p:nvSpPr>
        <p:spPr>
          <a:xfrm>
            <a:off x="1143000" y="5115125"/>
            <a:ext cx="86172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8.	Use git commands to ‘push’ changes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6" name="Google Shape;466;p63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How to use Git in R?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467" name="Google Shape;46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475" y="163175"/>
            <a:ext cx="2123775" cy="202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/>
          <p:nvPr/>
        </p:nvSpPr>
        <p:spPr>
          <a:xfrm>
            <a:off x="335925" y="16330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Git commands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474" name="Google Shape;474;p64"/>
          <p:cNvPicPr preferRelativeResize="0"/>
          <p:nvPr/>
        </p:nvPicPr>
        <p:blipFill rotWithShape="1">
          <a:blip r:embed="rId3">
            <a:alphaModFix/>
          </a:blip>
          <a:srcRect l="659" r="954" b="1960"/>
          <a:stretch/>
        </p:blipFill>
        <p:spPr>
          <a:xfrm>
            <a:off x="1479450" y="962100"/>
            <a:ext cx="9075376" cy="51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4"/>
          <p:cNvSpPr txBox="1"/>
          <p:nvPr/>
        </p:nvSpPr>
        <p:spPr>
          <a:xfrm>
            <a:off x="1700250" y="1589850"/>
            <a:ext cx="8655900" cy="43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AutoNum type="arabicPeriod"/>
            </a:pPr>
            <a:r>
              <a:rPr lang="en-US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pwd </a:t>
            </a:r>
            <a:r>
              <a:rPr lang="en-US" sz="18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: to check your working directory</a:t>
            </a:r>
            <a:endParaRPr sz="18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AutoNum type="arabicPeriod"/>
            </a:pPr>
            <a:r>
              <a:rPr lang="en-US" sz="18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if it shows the wrong directory use </a:t>
            </a:r>
            <a:r>
              <a:rPr lang="en-US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cd &lt;whatever directory you want to check&gt; </a:t>
            </a:r>
            <a:r>
              <a:rPr lang="en-US" sz="18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to redirect it</a:t>
            </a:r>
            <a:endParaRPr sz="18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AutoNum type="arabicPeriod"/>
            </a:pPr>
            <a:r>
              <a:rPr lang="en-US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git pull </a:t>
            </a:r>
            <a:r>
              <a:rPr lang="en-US" sz="18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: this is to make sure that your repository is up to date(repository is where your project is stored).</a:t>
            </a:r>
            <a:endParaRPr sz="18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AutoNum type="arabicPeriod"/>
            </a:pPr>
            <a:r>
              <a:rPr lang="en-US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r>
              <a:rPr lang="en-US" sz="18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: to check what you have done (will shows the files you have added, modified or deleted)</a:t>
            </a:r>
            <a:endParaRPr sz="18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AutoNum type="arabicPeriod"/>
            </a:pPr>
            <a:r>
              <a:rPr lang="en-US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git add &lt;file name&gt;</a:t>
            </a:r>
            <a:r>
              <a:rPr lang="en-US" sz="18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: to add the file to git (use </a:t>
            </a:r>
            <a:r>
              <a:rPr lang="en-US" sz="1800" i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‘git add .’</a:t>
            </a:r>
            <a:r>
              <a:rPr lang="en-US" sz="18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to add everything)</a:t>
            </a:r>
            <a:endParaRPr sz="18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AutoNum type="arabicPeriod"/>
            </a:pPr>
            <a:r>
              <a:rPr lang="en-US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‘’</a:t>
            </a:r>
            <a:r>
              <a:rPr lang="en-US" sz="18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: add a comment inside the quotations(make sure your comment is intuitive)</a:t>
            </a:r>
            <a:endParaRPr sz="18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AutoNum type="arabicPeriod"/>
            </a:pPr>
            <a:r>
              <a:rPr lang="en-US" sz="18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r>
              <a:rPr lang="en-US" sz="18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: final stage to send it to git</a:t>
            </a:r>
            <a:endParaRPr sz="18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Advantages of version control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482" name="Google Shape;482;p65"/>
          <p:cNvSpPr txBox="1"/>
          <p:nvPr/>
        </p:nvSpPr>
        <p:spPr>
          <a:xfrm>
            <a:off x="762800" y="1526350"/>
            <a:ext cx="9459300" cy="4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Stores changes - automatic back up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Going back to working version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Easily view different versions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Views on differences between versions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Helps understand what happened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Collaboration - share on multiple users (branching)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83" name="Google Shape;4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825" y="2114773"/>
            <a:ext cx="4566700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/>
        </p:nvSpPr>
        <p:spPr>
          <a:xfrm>
            <a:off x="424250" y="4733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Introduction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832450" y="1399450"/>
            <a:ext cx="5862300" cy="52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Data Analyst at BookingGo (1 year)</a:t>
            </a: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Using R for the 6 months</a:t>
            </a: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‘Used’ R in university</a:t>
            </a: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Main R uses: </a:t>
            </a: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1371600" lvl="1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○"/>
            </a:pPr>
            <a:r>
              <a:rPr lang="en-US" sz="24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Data manipulation </a:t>
            </a: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1371600" lvl="1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○"/>
            </a:pPr>
            <a:r>
              <a:rPr lang="en-US" sz="24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Data visualisation</a:t>
            </a: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1371600" lvl="1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○"/>
            </a:pPr>
            <a:r>
              <a:rPr lang="en-US" sz="24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Dashboarding</a:t>
            </a: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1371600" lvl="1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○"/>
            </a:pPr>
            <a:r>
              <a:rPr lang="en-US" sz="24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Regression</a:t>
            </a: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1371600" lvl="1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○"/>
            </a:pPr>
            <a:r>
              <a:rPr lang="en-US" sz="24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Statistics</a:t>
            </a:r>
            <a:endParaRPr sz="24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3">
            <a:alphaModFix/>
          </a:blip>
          <a:srcRect l="10340" r="11497"/>
          <a:stretch/>
        </p:blipFill>
        <p:spPr>
          <a:xfrm>
            <a:off x="7063264" y="1099839"/>
            <a:ext cx="4254386" cy="46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Tips on version control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62800" y="1526350"/>
            <a:ext cx="7108800" cy="4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 u="sng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When to version control?</a:t>
            </a:r>
            <a:endParaRPr sz="2000" u="sng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○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Keeping a working version is always a good start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○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Drastic changes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○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Small changes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○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At the end of your session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○"/>
            </a:pPr>
            <a:r>
              <a:rPr lang="en-US" sz="2000" b="1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As much as possible! </a:t>
            </a:r>
            <a:endParaRPr sz="2000" b="1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 u="sng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What comments?</a:t>
            </a:r>
            <a:endParaRPr sz="2000" u="sng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○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Explain briefly what you’ve done (imagine trying to find those changes in your history)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○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‘Working version’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○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‘Small edits’ is ok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○"/>
            </a:pPr>
            <a:r>
              <a:rPr lang="en-US" sz="2000">
                <a:solidFill>
                  <a:schemeClr val="accent2"/>
                </a:solidFill>
                <a:highlight>
                  <a:srgbClr val="FEFEFB"/>
                </a:highlight>
                <a:latin typeface="Questrial"/>
                <a:ea typeface="Questrial"/>
                <a:cs typeface="Questrial"/>
                <a:sym typeface="Questrial"/>
              </a:rPr>
              <a:t>‘Functionised summary table’</a:t>
            </a: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highlight>
                <a:srgbClr val="FEFEFB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825" y="2114773"/>
            <a:ext cx="4566700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7"/>
          <p:cNvSpPr/>
          <p:nvPr/>
        </p:nvSpPr>
        <p:spPr>
          <a:xfrm>
            <a:off x="110164" y="1"/>
            <a:ext cx="12097500" cy="6858000"/>
          </a:xfrm>
          <a:prstGeom prst="rect">
            <a:avLst/>
          </a:prstGeom>
          <a:solidFill>
            <a:srgbClr val="001236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98" name="Google Shape;498;p67" descr="cmyk_rev_logo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9296" y="6362956"/>
            <a:ext cx="12882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7"/>
          <p:cNvSpPr txBox="1"/>
          <p:nvPr/>
        </p:nvSpPr>
        <p:spPr>
          <a:xfrm>
            <a:off x="3194925" y="793750"/>
            <a:ext cx="59280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Best Practice</a:t>
            </a:r>
            <a:endParaRPr sz="7200" b="1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 txBox="1"/>
          <p:nvPr/>
        </p:nvSpPr>
        <p:spPr>
          <a:xfrm>
            <a:off x="260950" y="291275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Comments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449025" y="1163400"/>
            <a:ext cx="5919000" cy="15717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507" name="Google Shape;507;p68"/>
          <p:cNvSpPr/>
          <p:nvPr/>
        </p:nvSpPr>
        <p:spPr>
          <a:xfrm>
            <a:off x="449025" y="2930875"/>
            <a:ext cx="6531600" cy="15717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8"/>
          <p:cNvSpPr/>
          <p:nvPr/>
        </p:nvSpPr>
        <p:spPr>
          <a:xfrm>
            <a:off x="449025" y="4698350"/>
            <a:ext cx="7550400" cy="1695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62" y="1321438"/>
            <a:ext cx="5739125" cy="12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75" y="3088925"/>
            <a:ext cx="6281900" cy="12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13" y="4856399"/>
            <a:ext cx="7369624" cy="14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8"/>
          <p:cNvSpPr txBox="1"/>
          <p:nvPr/>
        </p:nvSpPr>
        <p:spPr>
          <a:xfrm>
            <a:off x="6654000" y="1383150"/>
            <a:ext cx="50106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rgbClr val="980000"/>
                </a:solidFill>
                <a:latin typeface="Questrial"/>
                <a:ea typeface="Questrial"/>
                <a:cs typeface="Questrial"/>
                <a:sym typeface="Questrial"/>
              </a:rPr>
              <a:t>No clue what’s going on at first glance</a:t>
            </a:r>
            <a:endParaRPr sz="1800">
              <a:solidFill>
                <a:srgbClr val="98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rgbClr val="980000"/>
                </a:solidFill>
                <a:latin typeface="Questrial"/>
                <a:ea typeface="Questrial"/>
                <a:cs typeface="Questrial"/>
                <a:sym typeface="Questrial"/>
              </a:rPr>
              <a:t>Will have to read the code vigorously to understand</a:t>
            </a:r>
            <a:endParaRPr sz="1800">
              <a:solidFill>
                <a:srgbClr val="98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3" name="Google Shape;513;p68"/>
          <p:cNvSpPr txBox="1"/>
          <p:nvPr/>
        </p:nvSpPr>
        <p:spPr>
          <a:xfrm>
            <a:off x="7388800" y="3119775"/>
            <a:ext cx="4403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rgbClr val="FF9900"/>
                </a:solidFill>
                <a:latin typeface="Questrial"/>
                <a:ea typeface="Questrial"/>
                <a:cs typeface="Questrial"/>
                <a:sym typeface="Questrial"/>
              </a:rPr>
              <a:t>Some idea of what’s going on</a:t>
            </a:r>
            <a:endParaRPr sz="1800">
              <a:solidFill>
                <a:srgbClr val="FF99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rgbClr val="FF9900"/>
                </a:solidFill>
                <a:latin typeface="Questrial"/>
                <a:ea typeface="Questrial"/>
                <a:cs typeface="Questrial"/>
                <a:sym typeface="Questrial"/>
              </a:rPr>
              <a:t>Doesn’t really explain what the writer was trying to do</a:t>
            </a:r>
            <a:endParaRPr sz="1800">
              <a:solidFill>
                <a:srgbClr val="FF99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4" name="Google Shape;514;p68"/>
          <p:cNvSpPr txBox="1"/>
          <p:nvPr/>
        </p:nvSpPr>
        <p:spPr>
          <a:xfrm>
            <a:off x="8218950" y="4760300"/>
            <a:ext cx="3782400" cy="1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rgbClr val="38761D"/>
                </a:solidFill>
                <a:latin typeface="Questrial"/>
                <a:ea typeface="Questrial"/>
                <a:cs typeface="Questrial"/>
                <a:sym typeface="Questrial"/>
              </a:rPr>
              <a:t>Intuitive</a:t>
            </a:r>
            <a:endParaRPr sz="1800">
              <a:solidFill>
                <a:srgbClr val="38761D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8761D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rgbClr val="38761D"/>
                </a:solidFill>
                <a:latin typeface="Questrial"/>
                <a:ea typeface="Questrial"/>
                <a:cs typeface="Questrial"/>
                <a:sym typeface="Questrial"/>
              </a:rPr>
              <a:t>Easy to read</a:t>
            </a:r>
            <a:endParaRPr sz="1800">
              <a:solidFill>
                <a:srgbClr val="38761D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8761D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rgbClr val="38761D"/>
                </a:solidFill>
                <a:latin typeface="Questrial"/>
                <a:ea typeface="Questrial"/>
                <a:cs typeface="Questrial"/>
                <a:sym typeface="Questrial"/>
              </a:rPr>
              <a:t>Easy to understand what’s going on</a:t>
            </a:r>
            <a:endParaRPr sz="1800">
              <a:solidFill>
                <a:srgbClr val="38761D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9"/>
          <p:cNvSpPr txBox="1"/>
          <p:nvPr/>
        </p:nvSpPr>
        <p:spPr>
          <a:xfrm>
            <a:off x="260950" y="291275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Tips on Commenting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521" name="Google Shape;521;p69"/>
          <p:cNvSpPr/>
          <p:nvPr/>
        </p:nvSpPr>
        <p:spPr>
          <a:xfrm>
            <a:off x="1612475" y="2570325"/>
            <a:ext cx="8776500" cy="23934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2" name="Google Shape;5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479" y="2762922"/>
            <a:ext cx="8566488" cy="2008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69"/>
          <p:cNvCxnSpPr>
            <a:stCxn id="524" idx="1"/>
          </p:cNvCxnSpPr>
          <p:nvPr/>
        </p:nvCxnSpPr>
        <p:spPr>
          <a:xfrm flipH="1">
            <a:off x="2020450" y="1831575"/>
            <a:ext cx="183900" cy="93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4" name="Google Shape;524;p69"/>
          <p:cNvSpPr/>
          <p:nvPr/>
        </p:nvSpPr>
        <p:spPr>
          <a:xfrm>
            <a:off x="2204350" y="1265475"/>
            <a:ext cx="2694300" cy="1132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Questrial"/>
                <a:ea typeface="Questrial"/>
                <a:cs typeface="Questrial"/>
                <a:sym typeface="Questrial"/>
              </a:rPr>
              <a:t>Answer the question </a:t>
            </a:r>
            <a:r>
              <a:rPr lang="en-US" sz="1800" b="1">
                <a:latin typeface="Questrial"/>
                <a:ea typeface="Questrial"/>
                <a:cs typeface="Questrial"/>
                <a:sym typeface="Questrial"/>
              </a:rPr>
              <a:t>‘Why?’</a:t>
            </a:r>
            <a:r>
              <a:rPr lang="en-US" sz="1800">
                <a:latin typeface="Questrial"/>
                <a:ea typeface="Questrial"/>
                <a:cs typeface="Questrial"/>
                <a:sym typeface="Questrial"/>
              </a:rPr>
              <a:t> (ie. Why are you creating this table?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525" name="Google Shape;525;p69"/>
          <p:cNvCxnSpPr/>
          <p:nvPr/>
        </p:nvCxnSpPr>
        <p:spPr>
          <a:xfrm flipH="1">
            <a:off x="9250025" y="1953550"/>
            <a:ext cx="555900" cy="1371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p69"/>
          <p:cNvCxnSpPr/>
          <p:nvPr/>
        </p:nvCxnSpPr>
        <p:spPr>
          <a:xfrm>
            <a:off x="9764975" y="1974025"/>
            <a:ext cx="102300" cy="163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7" name="Google Shape;527;p69"/>
          <p:cNvSpPr/>
          <p:nvPr/>
        </p:nvSpPr>
        <p:spPr>
          <a:xfrm>
            <a:off x="8468975" y="970100"/>
            <a:ext cx="2694300" cy="1132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Questrial"/>
                <a:ea typeface="Questrial"/>
                <a:cs typeface="Questrial"/>
                <a:sym typeface="Questrial"/>
              </a:rPr>
              <a:t>Explain any ‘</a:t>
            </a:r>
            <a:r>
              <a:rPr lang="en-US" sz="1800" b="1">
                <a:latin typeface="Questrial"/>
                <a:ea typeface="Questrial"/>
                <a:cs typeface="Questrial"/>
                <a:sym typeface="Questrial"/>
              </a:rPr>
              <a:t>unusual’ functions</a:t>
            </a:r>
            <a:r>
              <a:rPr lang="en-US" sz="1800">
                <a:latin typeface="Questrial"/>
                <a:ea typeface="Questrial"/>
                <a:cs typeface="Questrial"/>
                <a:sym typeface="Questrial"/>
              </a:rPr>
              <a:t> and why you’re using them.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528" name="Google Shape;528;p69"/>
          <p:cNvCxnSpPr/>
          <p:nvPr/>
        </p:nvCxnSpPr>
        <p:spPr>
          <a:xfrm rot="10800000">
            <a:off x="8925725" y="4225700"/>
            <a:ext cx="798300" cy="122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9" name="Google Shape;529;p69"/>
          <p:cNvSpPr/>
          <p:nvPr/>
        </p:nvSpPr>
        <p:spPr>
          <a:xfrm>
            <a:off x="9355550" y="5237300"/>
            <a:ext cx="2124000" cy="1132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Questrial"/>
                <a:ea typeface="Questrial"/>
                <a:cs typeface="Questrial"/>
                <a:sym typeface="Questrial"/>
              </a:rPr>
              <a:t>What are you trying to do?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3284225" y="5318950"/>
            <a:ext cx="5433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EBA02"/>
                </a:solidFill>
                <a:latin typeface="Questrial"/>
                <a:ea typeface="Questrial"/>
                <a:cs typeface="Questrial"/>
                <a:sym typeface="Questrial"/>
              </a:rPr>
              <a:t>Just imagine reading your code in a few months time!</a:t>
            </a:r>
            <a:endParaRPr sz="3000">
              <a:solidFill>
                <a:srgbClr val="FEBA0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531" name="Google Shape;531;p69"/>
          <p:cNvCxnSpPr/>
          <p:nvPr/>
        </p:nvCxnSpPr>
        <p:spPr>
          <a:xfrm rot="10800000" flipH="1">
            <a:off x="1528700" y="4755825"/>
            <a:ext cx="634800" cy="87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32" name="Google Shape;532;p69"/>
          <p:cNvSpPr/>
          <p:nvPr/>
        </p:nvSpPr>
        <p:spPr>
          <a:xfrm>
            <a:off x="521900" y="5318950"/>
            <a:ext cx="2124000" cy="1132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Questrial"/>
                <a:ea typeface="Questrial"/>
                <a:cs typeface="Questrial"/>
                <a:sym typeface="Questrial"/>
              </a:rPr>
              <a:t>Identify closing brackets.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/>
        </p:nvSpPr>
        <p:spPr>
          <a:xfrm>
            <a:off x="444675" y="434175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Code Structure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539" name="Google Shape;539;p70"/>
          <p:cNvSpPr txBox="1"/>
          <p:nvPr/>
        </p:nvSpPr>
        <p:spPr>
          <a:xfrm>
            <a:off x="8025700" y="1689713"/>
            <a:ext cx="4041000" cy="44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Section your code (#comment--------------- or #comment####)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Spacing helps too!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A line of code doesn’t have to be on the same line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Try and follow a logical approach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Use comments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75" y="1802063"/>
            <a:ext cx="7445801" cy="34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/>
          <p:nvPr/>
        </p:nvSpPr>
        <p:spPr>
          <a:xfrm>
            <a:off x="285750" y="1775725"/>
            <a:ext cx="7572300" cy="4019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Save your go to codes!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548" name="Google Shape;5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888" y="1895475"/>
            <a:ext cx="2320573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200" y="1895475"/>
            <a:ext cx="686752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1"/>
          <p:cNvSpPr/>
          <p:nvPr/>
        </p:nvSpPr>
        <p:spPr>
          <a:xfrm>
            <a:off x="1131450" y="1704000"/>
            <a:ext cx="2927700" cy="3450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1"/>
          <p:cNvSpPr/>
          <p:nvPr/>
        </p:nvSpPr>
        <p:spPr>
          <a:xfrm>
            <a:off x="4681775" y="1704000"/>
            <a:ext cx="7023900" cy="3450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1"/>
          <p:cNvSpPr txBox="1"/>
          <p:nvPr/>
        </p:nvSpPr>
        <p:spPr>
          <a:xfrm>
            <a:off x="486875" y="5250550"/>
            <a:ext cx="41949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Save your main libraries</a:t>
            </a: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Comment out/remove the ones you aren’t using</a:t>
            </a: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3" name="Google Shape;553;p71"/>
          <p:cNvSpPr txBox="1"/>
          <p:nvPr/>
        </p:nvSpPr>
        <p:spPr>
          <a:xfrm>
            <a:off x="5081413" y="5250550"/>
            <a:ext cx="58011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These are themes that I reuse a lot</a:t>
            </a: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Saves time because I don’t have to rewrite them</a:t>
            </a: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2"/>
          <p:cNvSpPr txBox="1"/>
          <p:nvPr/>
        </p:nvSpPr>
        <p:spPr>
          <a:xfrm>
            <a:off x="424250" y="372925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Functions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560" name="Google Shape;5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75" y="1960725"/>
            <a:ext cx="8518036" cy="11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85" y="4044338"/>
            <a:ext cx="5840425" cy="16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2"/>
          <p:cNvSpPr txBox="1"/>
          <p:nvPr/>
        </p:nvSpPr>
        <p:spPr>
          <a:xfrm>
            <a:off x="1574325" y="1098275"/>
            <a:ext cx="82866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Functionise anything that you are repeatedly using to make your code shorter and easier to understand.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3" name="Google Shape;563;p72"/>
          <p:cNvSpPr/>
          <p:nvPr/>
        </p:nvSpPr>
        <p:spPr>
          <a:xfrm>
            <a:off x="348099" y="1782713"/>
            <a:ext cx="8757600" cy="13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72"/>
          <p:cNvSpPr/>
          <p:nvPr/>
        </p:nvSpPr>
        <p:spPr>
          <a:xfrm>
            <a:off x="348100" y="3989200"/>
            <a:ext cx="6080100" cy="1830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5" name="Google Shape;56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00" y="3459525"/>
            <a:ext cx="7810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2"/>
          <p:cNvSpPr/>
          <p:nvPr/>
        </p:nvSpPr>
        <p:spPr>
          <a:xfrm>
            <a:off x="3740400" y="3292350"/>
            <a:ext cx="8004300" cy="56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3500" y="6044975"/>
            <a:ext cx="862965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2"/>
          <p:cNvSpPr/>
          <p:nvPr/>
        </p:nvSpPr>
        <p:spPr>
          <a:xfrm>
            <a:off x="2839525" y="5955338"/>
            <a:ext cx="8937600" cy="56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2"/>
          <p:cNvSpPr txBox="1"/>
          <p:nvPr/>
        </p:nvSpPr>
        <p:spPr>
          <a:xfrm>
            <a:off x="9307475" y="1758250"/>
            <a:ext cx="27105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Functionalized types of graphs that are repeatedly used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6769600" y="4446138"/>
            <a:ext cx="47193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Function that collects the first confidence interval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Char char="●"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Created the same for the 2nd value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350" y="131975"/>
            <a:ext cx="7710125" cy="55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3"/>
          <p:cNvSpPr txBox="1"/>
          <p:nvPr/>
        </p:nvSpPr>
        <p:spPr>
          <a:xfrm>
            <a:off x="1828638" y="5827450"/>
            <a:ext cx="88581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estrial"/>
                <a:ea typeface="Questrial"/>
                <a:cs typeface="Questrial"/>
                <a:sym typeface="Questrial"/>
              </a:rPr>
              <a:t>Link: </a:t>
            </a:r>
            <a:r>
              <a:rPr lang="en-US" sz="24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4"/>
              </a:rPr>
              <a:t>https://github.com/phrances-paps/RLadies_presentation</a:t>
            </a:r>
            <a:endParaRPr sz="24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13" y="0"/>
            <a:ext cx="12097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4"/>
          <p:cNvSpPr/>
          <p:nvPr/>
        </p:nvSpPr>
        <p:spPr>
          <a:xfrm>
            <a:off x="91441" y="1786"/>
            <a:ext cx="12097500" cy="6856200"/>
          </a:xfrm>
          <a:prstGeom prst="rect">
            <a:avLst/>
          </a:prstGeom>
          <a:solidFill>
            <a:srgbClr val="001236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4"/>
          <p:cNvSpPr txBox="1"/>
          <p:nvPr/>
        </p:nvSpPr>
        <p:spPr>
          <a:xfrm>
            <a:off x="5190887" y="3631794"/>
            <a:ext cx="64665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8" b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Any questions? :)</a:t>
            </a:r>
            <a:endParaRPr sz="3732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86" name="Google Shape;586;p74" descr="cmyk_rev_logo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9296" y="6362956"/>
            <a:ext cx="1288200" cy="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5"/>
          <p:cNvSpPr/>
          <p:nvPr/>
        </p:nvSpPr>
        <p:spPr>
          <a:xfrm>
            <a:off x="45664" y="1"/>
            <a:ext cx="12097500" cy="6858000"/>
          </a:xfrm>
          <a:prstGeom prst="rect">
            <a:avLst/>
          </a:prstGeom>
          <a:solidFill>
            <a:srgbClr val="001236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93" name="Google Shape;593;p75" descr="cmyk_rev_logo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9296" y="6362956"/>
            <a:ext cx="12882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5"/>
          <p:cNvSpPr txBox="1"/>
          <p:nvPr/>
        </p:nvSpPr>
        <p:spPr>
          <a:xfrm>
            <a:off x="675251" y="487675"/>
            <a:ext cx="56892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8" b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Appendix</a:t>
            </a:r>
            <a:endParaRPr sz="3732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546"/>
            <a:ext cx="12188700" cy="22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/>
          <p:nvPr/>
        </p:nvSpPr>
        <p:spPr>
          <a:xfrm>
            <a:off x="0" y="0"/>
            <a:ext cx="12188700" cy="2292600"/>
          </a:xfrm>
          <a:prstGeom prst="rect">
            <a:avLst/>
          </a:prstGeom>
          <a:solidFill>
            <a:srgbClr val="001236">
              <a:alpha val="588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2489307" y="657450"/>
            <a:ext cx="739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What is this talk about?</a:t>
            </a:r>
            <a:endParaRPr sz="4800"/>
          </a:p>
        </p:txBody>
      </p:sp>
      <p:sp>
        <p:nvSpPr>
          <p:cNvPr id="322" name="Google Shape;322;p49"/>
          <p:cNvSpPr/>
          <p:nvPr/>
        </p:nvSpPr>
        <p:spPr>
          <a:xfrm rot="5400000">
            <a:off x="6048726" y="-3756081"/>
            <a:ext cx="91500" cy="12188700"/>
          </a:xfrm>
          <a:prstGeom prst="rect">
            <a:avLst/>
          </a:prstGeom>
          <a:solidFill>
            <a:srgbClr val="FEB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763" y="2665819"/>
            <a:ext cx="172402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213" y="2794406"/>
            <a:ext cx="18478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4138" y="2794394"/>
            <a:ext cx="164782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/>
        </p:nvSpPr>
        <p:spPr>
          <a:xfrm>
            <a:off x="1304738" y="4584400"/>
            <a:ext cx="28821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R shiny and the reactive function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7" name="Google Shape;327;p49"/>
          <p:cNvSpPr txBox="1"/>
          <p:nvPr/>
        </p:nvSpPr>
        <p:spPr>
          <a:xfrm>
            <a:off x="5058425" y="4584400"/>
            <a:ext cx="28821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Tips on using version control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8" name="Google Shape;328;p49"/>
          <p:cNvSpPr txBox="1"/>
          <p:nvPr/>
        </p:nvSpPr>
        <p:spPr>
          <a:xfrm>
            <a:off x="8637000" y="4584400"/>
            <a:ext cx="28821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Best Practice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6"/>
          <p:cNvSpPr/>
          <p:nvPr/>
        </p:nvSpPr>
        <p:spPr>
          <a:xfrm>
            <a:off x="110164" y="1"/>
            <a:ext cx="12097500" cy="6858000"/>
          </a:xfrm>
          <a:prstGeom prst="rect">
            <a:avLst/>
          </a:prstGeom>
          <a:solidFill>
            <a:srgbClr val="001236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01" name="Google Shape;601;p76" descr="cmyk_rev_logo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9296" y="6362956"/>
            <a:ext cx="12882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6"/>
          <p:cNvSpPr txBox="1"/>
          <p:nvPr/>
        </p:nvSpPr>
        <p:spPr>
          <a:xfrm>
            <a:off x="1596350" y="944225"/>
            <a:ext cx="94179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Git and version control</a:t>
            </a:r>
            <a:endParaRPr sz="7200" b="1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7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How get your SSH url?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609" name="Google Shape;60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25" y="2428800"/>
            <a:ext cx="9440625" cy="1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7"/>
          <p:cNvSpPr txBox="1"/>
          <p:nvPr/>
        </p:nvSpPr>
        <p:spPr>
          <a:xfrm>
            <a:off x="1143000" y="1714500"/>
            <a:ext cx="8617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AutoNum type="arabicPeriod"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Go to your GitLab.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11" name="Google Shape;61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625" y="163300"/>
            <a:ext cx="2123775" cy="2025922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7"/>
          <p:cNvSpPr txBox="1"/>
          <p:nvPr/>
        </p:nvSpPr>
        <p:spPr>
          <a:xfrm>
            <a:off x="1143000" y="4208375"/>
            <a:ext cx="8617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2.	Click on ‘New Project’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3" name="Google Shape;613;p77"/>
          <p:cNvSpPr/>
          <p:nvPr/>
        </p:nvSpPr>
        <p:spPr>
          <a:xfrm>
            <a:off x="10256275" y="1155150"/>
            <a:ext cx="1637700" cy="160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" name="Google Shape;61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1625" y="4208375"/>
            <a:ext cx="6152550" cy="239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8"/>
          <p:cNvSpPr txBox="1"/>
          <p:nvPr/>
        </p:nvSpPr>
        <p:spPr>
          <a:xfrm>
            <a:off x="1143000" y="1714500"/>
            <a:ext cx="8617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3.	Fill the information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	Note: Make sure to name your project something intuitive.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4.	Click on ‘Create Project’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21" name="Google Shape;6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788" y="2714000"/>
            <a:ext cx="5255251" cy="35126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8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How get your SSH url?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623" name="Google Shape;62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625" y="163300"/>
            <a:ext cx="2123775" cy="202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9"/>
          <p:cNvSpPr txBox="1"/>
          <p:nvPr/>
        </p:nvSpPr>
        <p:spPr>
          <a:xfrm>
            <a:off x="1143000" y="1714500"/>
            <a:ext cx="8617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5.	Clone your repository.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30" name="Google Shape;63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38" y="2731350"/>
            <a:ext cx="10392750" cy="273181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9"/>
          <p:cNvSpPr/>
          <p:nvPr/>
        </p:nvSpPr>
        <p:spPr>
          <a:xfrm>
            <a:off x="9919175" y="1462250"/>
            <a:ext cx="1371600" cy="1494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79"/>
          <p:cNvSpPr txBox="1"/>
          <p:nvPr/>
        </p:nvSpPr>
        <p:spPr>
          <a:xfrm>
            <a:off x="424250" y="781150"/>
            <a:ext cx="93360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How get your SSH url?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633" name="Google Shape;6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625" y="163300"/>
            <a:ext cx="2123775" cy="202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0"/>
          <p:cNvSpPr txBox="1"/>
          <p:nvPr/>
        </p:nvSpPr>
        <p:spPr>
          <a:xfrm>
            <a:off x="1143000" y="1714500"/>
            <a:ext cx="8617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6.	Copy your SSH url.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523" y="2328648"/>
            <a:ext cx="4218150" cy="246806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0"/>
          <p:cNvSpPr txBox="1"/>
          <p:nvPr/>
        </p:nvSpPr>
        <p:spPr>
          <a:xfrm>
            <a:off x="1143000" y="4796725"/>
            <a:ext cx="8617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7.	Go to RStudio.</a:t>
            </a:r>
            <a:endParaRPr sz="18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42" name="Google Shape;642;p80"/>
          <p:cNvSpPr txBox="1"/>
          <p:nvPr/>
        </p:nvSpPr>
        <p:spPr>
          <a:xfrm>
            <a:off x="424250" y="781150"/>
            <a:ext cx="9336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How get your SSH url?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643" name="Google Shape;64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625" y="163300"/>
            <a:ext cx="2123775" cy="202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>
            <a:off x="110164" y="1"/>
            <a:ext cx="12097500" cy="6858000"/>
          </a:xfrm>
          <a:prstGeom prst="rect">
            <a:avLst/>
          </a:prstGeom>
          <a:solidFill>
            <a:srgbClr val="001236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35" name="Google Shape;335;p50" descr="cmyk_rev_logo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9296" y="6362956"/>
            <a:ext cx="12882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/>
        </p:nvSpPr>
        <p:spPr>
          <a:xfrm>
            <a:off x="1139550" y="1030250"/>
            <a:ext cx="107061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 Shiny: reactive function</a:t>
            </a:r>
            <a:endParaRPr sz="7200" b="1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/>
        </p:nvSpPr>
        <p:spPr>
          <a:xfrm>
            <a:off x="553250" y="516250"/>
            <a:ext cx="7391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Reactive function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343" name="Google Shape;343;p51"/>
          <p:cNvSpPr txBox="1"/>
          <p:nvPr/>
        </p:nvSpPr>
        <p:spPr>
          <a:xfrm>
            <a:off x="1057400" y="1834100"/>
            <a:ext cx="8607000" cy="3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When a normal expression is wrapped by the reactive function, it becomes dynamic which allows the result to change.</a:t>
            </a:r>
            <a:endParaRPr sz="3000">
              <a:solidFill>
                <a:schemeClr val="accent2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accent2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The effect of these dynamic changes is rippled down on the expressions that relies on the reactive ones.</a:t>
            </a:r>
            <a:endParaRPr sz="3000">
              <a:solidFill>
                <a:schemeClr val="accent2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425" y="4013400"/>
            <a:ext cx="2058350" cy="25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/>
        </p:nvSpPr>
        <p:spPr>
          <a:xfrm>
            <a:off x="553250" y="516250"/>
            <a:ext cx="7391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Normal Structure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2223675" y="2592600"/>
            <a:ext cx="3723600" cy="1672800"/>
          </a:xfrm>
          <a:prstGeom prst="homePlate">
            <a:avLst>
              <a:gd name="adj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Input</a:t>
            </a:r>
            <a:endParaRPr sz="2400" b="1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in ui.R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common use: filters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2" name="Google Shape;352;p52"/>
          <p:cNvSpPr/>
          <p:nvPr/>
        </p:nvSpPr>
        <p:spPr>
          <a:xfrm>
            <a:off x="6436225" y="2592600"/>
            <a:ext cx="4082100" cy="1672800"/>
          </a:xfrm>
          <a:prstGeom prst="homePlate">
            <a:avLst>
              <a:gd name="adj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Output</a:t>
            </a:r>
            <a:endParaRPr sz="2400" b="1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created in server.R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which can rely on inputs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loaded in the ui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/>
        </p:nvSpPr>
        <p:spPr>
          <a:xfrm>
            <a:off x="553250" y="516250"/>
            <a:ext cx="7391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Reactive Structure</a:t>
            </a:r>
            <a:endParaRPr sz="4800">
              <a:solidFill>
                <a:srgbClr val="20124D"/>
              </a:solidFill>
            </a:endParaRPr>
          </a:p>
        </p:txBody>
      </p:sp>
      <p:sp>
        <p:nvSpPr>
          <p:cNvPr id="359" name="Google Shape;359;p53"/>
          <p:cNvSpPr/>
          <p:nvPr/>
        </p:nvSpPr>
        <p:spPr>
          <a:xfrm>
            <a:off x="236375" y="2592600"/>
            <a:ext cx="3723600" cy="1672800"/>
          </a:xfrm>
          <a:prstGeom prst="homePlate">
            <a:avLst>
              <a:gd name="adj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Input</a:t>
            </a:r>
            <a:endParaRPr sz="2400" b="1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in ui.R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common use: filters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0" name="Google Shape;360;p53"/>
          <p:cNvSpPr/>
          <p:nvPr/>
        </p:nvSpPr>
        <p:spPr>
          <a:xfrm>
            <a:off x="4187850" y="2592600"/>
            <a:ext cx="3528900" cy="1672800"/>
          </a:xfrm>
          <a:prstGeom prst="homePlate">
            <a:avLst>
              <a:gd name="adj" fmla="val 50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reactive</a:t>
            </a:r>
            <a:endParaRPr sz="2400" b="1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relies on an input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useful for objects that are needed multiple times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1" name="Google Shape;361;p53"/>
          <p:cNvSpPr/>
          <p:nvPr/>
        </p:nvSpPr>
        <p:spPr>
          <a:xfrm>
            <a:off x="7944650" y="2592600"/>
            <a:ext cx="4082100" cy="1672800"/>
          </a:xfrm>
          <a:prstGeom prst="homePlate">
            <a:avLst>
              <a:gd name="adj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Output</a:t>
            </a:r>
            <a:endParaRPr sz="2400" b="1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created in server.R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which can rely on inputs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estrial"/>
              <a:buChar char="●"/>
            </a:pPr>
            <a:r>
              <a:rPr lang="en-US" sz="2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loaded in the ui</a:t>
            </a:r>
            <a:endParaRPr sz="2000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/>
        </p:nvSpPr>
        <p:spPr>
          <a:xfrm>
            <a:off x="553250" y="516250"/>
            <a:ext cx="7391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Demo: Normal structure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625" y="1193300"/>
            <a:ext cx="7715350" cy="516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54"/>
          <p:cNvCxnSpPr/>
          <p:nvPr/>
        </p:nvCxnSpPr>
        <p:spPr>
          <a:xfrm rot="10800000" flipH="1">
            <a:off x="1250725" y="1919350"/>
            <a:ext cx="927300" cy="58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" name="Google Shape;370;p54"/>
          <p:cNvSpPr/>
          <p:nvPr/>
        </p:nvSpPr>
        <p:spPr>
          <a:xfrm>
            <a:off x="452900" y="2307550"/>
            <a:ext cx="1617300" cy="1013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RenderTable to create a table output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71" name="Google Shape;371;p54"/>
          <p:cNvCxnSpPr/>
          <p:nvPr/>
        </p:nvCxnSpPr>
        <p:spPr>
          <a:xfrm rot="10800000">
            <a:off x="9316400" y="4723025"/>
            <a:ext cx="1489500" cy="69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2" name="Google Shape;372;p54"/>
          <p:cNvSpPr/>
          <p:nvPr/>
        </p:nvSpPr>
        <p:spPr>
          <a:xfrm>
            <a:off x="10008075" y="5220425"/>
            <a:ext cx="1617300" cy="1013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Reuse that table to plot a graph using renderPlot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3" name="Google Shape;373;p54"/>
          <p:cNvSpPr txBox="1"/>
          <p:nvPr/>
        </p:nvSpPr>
        <p:spPr>
          <a:xfrm>
            <a:off x="6663900" y="2609500"/>
            <a:ext cx="4615200" cy="1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80000"/>
                </a:solidFill>
                <a:latin typeface="Questrial"/>
                <a:ea typeface="Questrial"/>
                <a:cs typeface="Questrial"/>
                <a:sym typeface="Questrial"/>
              </a:rPr>
              <a:t>Imagine plotting more graphs using this table! Your code would be so long!</a:t>
            </a:r>
            <a:endParaRPr sz="2400" b="1">
              <a:solidFill>
                <a:srgbClr val="98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/>
        </p:nvSpPr>
        <p:spPr>
          <a:xfrm>
            <a:off x="553250" y="516250"/>
            <a:ext cx="7391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124D"/>
                </a:solidFill>
                <a:latin typeface="Questrial"/>
                <a:ea typeface="Questrial"/>
                <a:cs typeface="Questrial"/>
                <a:sym typeface="Questrial"/>
              </a:rPr>
              <a:t>Demo: Reactive structure</a:t>
            </a:r>
            <a:endParaRPr sz="4800">
              <a:solidFill>
                <a:srgbClr val="20124D"/>
              </a:solidFill>
            </a:endParaRPr>
          </a:p>
        </p:txBody>
      </p:sp>
      <p:pic>
        <p:nvPicPr>
          <p:cNvPr id="380" name="Google Shape;3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000" y="1508875"/>
            <a:ext cx="7890125" cy="46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55"/>
          <p:cNvCxnSpPr/>
          <p:nvPr/>
        </p:nvCxnSpPr>
        <p:spPr>
          <a:xfrm rot="10800000" flipH="1">
            <a:off x="1142875" y="1924450"/>
            <a:ext cx="927300" cy="58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55"/>
          <p:cNvSpPr/>
          <p:nvPr/>
        </p:nvSpPr>
        <p:spPr>
          <a:xfrm>
            <a:off x="345050" y="2312650"/>
            <a:ext cx="1617300" cy="1013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Functionise table using reactive function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83" name="Google Shape;383;p55"/>
          <p:cNvCxnSpPr>
            <a:stCxn id="384" idx="1"/>
          </p:cNvCxnSpPr>
          <p:nvPr/>
        </p:nvCxnSpPr>
        <p:spPr>
          <a:xfrm flipH="1">
            <a:off x="5801025" y="4221400"/>
            <a:ext cx="4028100" cy="803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55"/>
          <p:cNvSpPr/>
          <p:nvPr/>
        </p:nvSpPr>
        <p:spPr>
          <a:xfrm>
            <a:off x="9829125" y="3714550"/>
            <a:ext cx="1617300" cy="1013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You can ‘call’ the table multiple times and use it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85" name="Google Shape;385;p55"/>
          <p:cNvCxnSpPr>
            <a:stCxn id="384" idx="1"/>
          </p:cNvCxnSpPr>
          <p:nvPr/>
        </p:nvCxnSpPr>
        <p:spPr>
          <a:xfrm flipH="1">
            <a:off x="4679625" y="4221400"/>
            <a:ext cx="5149500" cy="2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S1">
  <a:themeElements>
    <a:clrScheme name="Partner Services">
      <a:dk1>
        <a:srgbClr val="3B3B44"/>
      </a:dk1>
      <a:lt1>
        <a:srgbClr val="FFFFFF"/>
      </a:lt1>
      <a:dk2>
        <a:srgbClr val="1F497D"/>
      </a:dk2>
      <a:lt2>
        <a:srgbClr val="E4E4E4"/>
      </a:lt2>
      <a:accent1>
        <a:srgbClr val="118CDC"/>
      </a:accent1>
      <a:accent2>
        <a:srgbClr val="02246D"/>
      </a:accent2>
      <a:accent3>
        <a:srgbClr val="FDAD0A"/>
      </a:accent3>
      <a:accent4>
        <a:srgbClr val="9A9999"/>
      </a:accent4>
      <a:accent5>
        <a:srgbClr val="215868"/>
      </a:accent5>
      <a:accent6>
        <a:srgbClr val="6FA41E"/>
      </a:accent6>
      <a:hlink>
        <a:srgbClr val="118CDC"/>
      </a:hlink>
      <a:folHlink>
        <a:srgbClr val="0224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S1">
  <a:themeElements>
    <a:clrScheme name="Partner Services">
      <a:dk1>
        <a:srgbClr val="3B3B44"/>
      </a:dk1>
      <a:lt1>
        <a:srgbClr val="FFFFFF"/>
      </a:lt1>
      <a:dk2>
        <a:srgbClr val="1F497D"/>
      </a:dk2>
      <a:lt2>
        <a:srgbClr val="E4E4E4"/>
      </a:lt2>
      <a:accent1>
        <a:srgbClr val="118CDC"/>
      </a:accent1>
      <a:accent2>
        <a:srgbClr val="02246D"/>
      </a:accent2>
      <a:accent3>
        <a:srgbClr val="FDAD0A"/>
      </a:accent3>
      <a:accent4>
        <a:srgbClr val="9A9999"/>
      </a:accent4>
      <a:accent5>
        <a:srgbClr val="215868"/>
      </a:accent5>
      <a:accent6>
        <a:srgbClr val="6FA41E"/>
      </a:accent6>
      <a:hlink>
        <a:srgbClr val="118CDC"/>
      </a:hlink>
      <a:folHlink>
        <a:srgbClr val="0224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</Words>
  <Application>Microsoft Macintosh PowerPoint</Application>
  <PresentationFormat>Custom</PresentationFormat>
  <Paragraphs>217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Courier New</vt:lpstr>
      <vt:lpstr>Questrial</vt:lpstr>
      <vt:lpstr>Calibri</vt:lpstr>
      <vt:lpstr>Arial</vt:lpstr>
      <vt:lpstr>PS1</vt:lpstr>
      <vt:lpstr>PS1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Phrances Perez</dc:creator>
  <cp:lastModifiedBy>Ellen Talbot</cp:lastModifiedBy>
  <cp:revision>1</cp:revision>
  <dcterms:modified xsi:type="dcterms:W3CDTF">2019-10-01T12:00:39Z</dcterms:modified>
</cp:coreProperties>
</file>